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1" r:id="rId2"/>
    <p:sldId id="276" r:id="rId3"/>
    <p:sldId id="257" r:id="rId4"/>
    <p:sldId id="266" r:id="rId5"/>
    <p:sldId id="273" r:id="rId6"/>
    <p:sldId id="294" r:id="rId7"/>
    <p:sldId id="265" r:id="rId8"/>
    <p:sldId id="295" r:id="rId9"/>
    <p:sldId id="298" r:id="rId10"/>
    <p:sldId id="262" r:id="rId11"/>
    <p:sldId id="311" r:id="rId12"/>
    <p:sldId id="292" r:id="rId13"/>
    <p:sldId id="293" r:id="rId14"/>
    <p:sldId id="368" r:id="rId15"/>
    <p:sldId id="355" r:id="rId16"/>
    <p:sldId id="352" r:id="rId17"/>
    <p:sldId id="369" r:id="rId18"/>
    <p:sldId id="323" r:id="rId19"/>
  </p:sldIdLst>
  <p:sldSz cx="12192000" cy="6858000"/>
  <p:notesSz cx="7102475" cy="10234613"/>
  <p:embeddedFontLst>
    <p:embeddedFont>
      <p:font typeface="Pretendard" panose="020B0600000101010101" charset="-127"/>
      <p:regular r:id="rId21"/>
      <p:bold r:id="rId22"/>
    </p:embeddedFont>
    <p:embeddedFont>
      <p:font typeface="Pretendard ExtraBold" panose="020B0600000101010101" charset="-127"/>
      <p:bold r:id="rId23"/>
    </p:embeddedFont>
    <p:embeddedFont>
      <p:font typeface="Pretendard ExtraLight" panose="020B0600000101010101" charset="-127"/>
      <p:regular r:id="rId24"/>
    </p:embeddedFont>
    <p:embeddedFont>
      <p:font typeface="Pretendard light" panose="020B0600000101010101" charset="-127"/>
      <p:regular r:id="rId25"/>
    </p:embeddedFon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regular r:id="rId26"/>
    </p:embeddedFont>
    <p:embeddedFont>
      <p:font typeface="Pretendard SemiBold" panose="020B0600000101010101" charset="-127"/>
      <p:bold r:id="rId27"/>
    </p:embeddedFont>
    <p:embeddedFont>
      <p:font typeface="Pretendard SemiBold" panose="020B0600000101010101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449"/>
    <a:srgbClr val="9A63FF"/>
    <a:srgbClr val="F3BEB0"/>
    <a:srgbClr val="AA7CFF"/>
    <a:srgbClr val="8067FF"/>
    <a:srgbClr val="A59FFF"/>
    <a:srgbClr val="826DF8"/>
    <a:srgbClr val="6B59EE"/>
    <a:srgbClr val="E6E6E6"/>
    <a:srgbClr val="915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2257" autoAdjust="0"/>
  </p:normalViewPr>
  <p:slideViewPr>
    <p:cSldViewPr snapToGrid="0">
      <p:cViewPr varScale="1">
        <p:scale>
          <a:sx n="79" d="100"/>
          <a:sy n="79" d="100"/>
        </p:scale>
        <p:origin x="998" y="28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카카오스토리</c:v>
                </c:pt>
              </c:strCache>
            </c:strRef>
          </c:tx>
          <c:spPr>
            <a:ln w="28575" cap="rnd">
              <a:solidFill>
                <a:srgbClr val="F5AF08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fld id="{A09D941E-8024-4A96-B15E-DC998CC3C5CA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1A0-4231-882A-C4C281A012C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BE6-4438-8CC7-0C26E8BDF2F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BE6-4438-8CC7-0C26E8BDF2F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BE6-4438-8CC7-0C26E8BDF2F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BE6-4438-8CC7-0C26E8BDF2F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BE6-4438-8CC7-0C26E8BDF2F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BE6-4438-8CC7-0C26E8BDF2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45.7</c:v>
                </c:pt>
                <c:pt idx="1">
                  <c:v>39.4</c:v>
                </c:pt>
                <c:pt idx="2">
                  <c:v>31.7</c:v>
                </c:pt>
                <c:pt idx="3">
                  <c:v>27</c:v>
                </c:pt>
                <c:pt idx="4">
                  <c:v>26.3</c:v>
                </c:pt>
                <c:pt idx="5">
                  <c:v>16.600000000000001</c:v>
                </c:pt>
                <c:pt idx="6">
                  <c:v>17.600000000000001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E6-4438-8CC7-0C26E8BDF2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페이스북</c:v>
                </c:pt>
              </c:strCache>
            </c:strRef>
          </c:tx>
          <c:spPr>
            <a:ln w="28575" cap="rnd">
              <a:solidFill>
                <a:srgbClr val="4A7498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BE6-4438-8CC7-0C26E8BDF2F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BE6-4438-8CC7-0C26E8BDF2F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D739A24-0FA2-476E-A4E8-F0C58E9461F8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1A0-4231-882A-C4C281A012C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BE6-4438-8CC7-0C26E8BDF2F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BE6-4438-8CC7-0C26E8BDF2F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BE6-4438-8CC7-0C26E8BDF2F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E6-4438-8CC7-0C26E8BDF2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</c:v>
                </c:pt>
                <c:pt idx="1">
                  <c:v>33.700000000000003</c:v>
                </c:pt>
                <c:pt idx="2">
                  <c:v>35.799999999999997</c:v>
                </c:pt>
                <c:pt idx="3">
                  <c:v>34</c:v>
                </c:pt>
                <c:pt idx="4">
                  <c:v>29.6</c:v>
                </c:pt>
                <c:pt idx="5">
                  <c:v>23.7</c:v>
                </c:pt>
                <c:pt idx="6">
                  <c:v>28.6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E6-4438-8CC7-0C26E8BDF2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인스타그램</c:v>
                </c:pt>
              </c:strCache>
            </c:strRef>
          </c:tx>
          <c:spPr>
            <a:ln w="28575" cap="rnd">
              <a:solidFill>
                <a:srgbClr val="E60085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BE6-4438-8CC7-0C26E8BDF2F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BE6-4438-8CC7-0C26E8BDF2F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7BE6-4438-8CC7-0C26E8BDF2F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BE6-4438-8CC7-0C26E8BDF2F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BE6-4438-8CC7-0C26E8BDF2F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E6-4438-8CC7-0C26E8BDF2F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87A1A19-F430-413A-8AE5-1929F3A9E05F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1A0-4231-882A-C4C281A012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1.9</c:v>
                </c:pt>
                <c:pt idx="1">
                  <c:v>3.1</c:v>
                </c:pt>
                <c:pt idx="2">
                  <c:v>6.4</c:v>
                </c:pt>
                <c:pt idx="3">
                  <c:v>10.8</c:v>
                </c:pt>
                <c:pt idx="4">
                  <c:v>19.3</c:v>
                </c:pt>
                <c:pt idx="5">
                  <c:v>22.3</c:v>
                </c:pt>
                <c:pt idx="6">
                  <c:v>31.4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BE6-4438-8CC7-0C26E8BDF2F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56566879"/>
        <c:axId val="1056568543"/>
      </c:lineChart>
      <c:catAx>
        <c:axId val="105656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pPr>
            <a:endParaRPr lang="ko-KR"/>
          </a:p>
        </c:txPr>
        <c:crossAx val="1056568543"/>
        <c:crosses val="autoZero"/>
        <c:auto val="1"/>
        <c:lblAlgn val="ctr"/>
        <c:lblOffset val="100"/>
        <c:noMultiLvlLbl val="0"/>
      </c:catAx>
      <c:valAx>
        <c:axId val="10565685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6566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236CF3AE-7A35-4ECF-B60E-4F491DE49C1E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A692DF30-ED80-4ADA-8C9D-41936141FB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8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2DF30-ED80-4ADA-8C9D-41936141FB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7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2DF30-ED80-4ADA-8C9D-41936141FB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7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2DF30-ED80-4ADA-8C9D-41936141FB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011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2DF30-ED80-4ADA-8C9D-41936141FB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8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2DF30-ED80-4ADA-8C9D-41936141FB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0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E359B-7027-4985-859C-6C41379D51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9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2DF30-ED80-4ADA-8C9D-41936141FB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1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2DF30-ED80-4ADA-8C9D-41936141FB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00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E359B-7027-4985-859C-6C41379D51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64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661">
              <a:defRPr/>
            </a:pPr>
            <a:fld id="{7D6601B2-A758-4DB3-BA04-7678CF2C1727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90661">
                <a:defRPr/>
              </a:pPr>
              <a:t>16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31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4203F-1C68-273F-DBC1-E9C48387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E681D7-D1AA-ADC6-B5F1-FBE597D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1AC801-5C36-8458-A543-50ABDAC1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07B1A-2C6B-42A0-B4C0-8A4D7A8CD86A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824C8-6D6F-A52C-AB78-2B7B09928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658A37-2F25-4DD9-FEBB-39E57C8E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58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B96B8-6199-6D99-CA2C-C754B078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159AD1-E21B-3841-3C2D-BBCD44116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0D0C3-AAC8-8B8A-BDE3-7A102675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09E1-BCDE-45BD-B8ED-A617E26C52CE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B241A-3ECB-57EA-D4FF-1F1154CD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EC337-2DB3-24FA-DABE-D2D6C11E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6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56955A-0B17-4628-0EE3-A37A7D31A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A9ABF-B0A7-0D2A-29D6-08A208BE6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7EB7D-8886-654B-D97E-A768C02A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5094-D90D-4793-9B3F-0D5DA6C6A9E5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6FD66-D3C5-FF8A-1161-6382EE2B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027497-53F3-D1FE-C96C-B355483C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1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585C7-4536-93C2-F3F7-15000FD6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80F8C-C76F-8E65-7858-6CF67EA70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4A94AE-294B-0D13-FDAE-CACC905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75F0-E44A-4A08-B212-5F9D4757466E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D2319-B1D7-AB76-0F76-8391EBD1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86656-E787-FE49-42DB-96617896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968" y="6356349"/>
            <a:ext cx="2743200" cy="365125"/>
          </a:xfrm>
        </p:spPr>
        <p:txBody>
          <a:bodyPr/>
          <a:lstStyle>
            <a:lvl1pPr>
              <a:defRPr sz="100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fld id="{653AE4C0-C8F0-4B49-B7EE-EAF3F426EFC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3D5C3E-4BA6-588F-7A5B-0FBBDE476AAD}"/>
              </a:ext>
            </a:extLst>
          </p:cNvPr>
          <p:cNvSpPr/>
          <p:nvPr userDrawn="1"/>
        </p:nvSpPr>
        <p:spPr>
          <a:xfrm>
            <a:off x="0" y="-476250"/>
            <a:ext cx="314325" cy="314325"/>
          </a:xfrm>
          <a:prstGeom prst="rect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F90896-C446-C145-802D-041D6B0A0714}"/>
              </a:ext>
            </a:extLst>
          </p:cNvPr>
          <p:cNvSpPr/>
          <p:nvPr userDrawn="1"/>
        </p:nvSpPr>
        <p:spPr>
          <a:xfrm>
            <a:off x="404327" y="-470224"/>
            <a:ext cx="314325" cy="314325"/>
          </a:xfrm>
          <a:prstGeom prst="rect">
            <a:avLst/>
          </a:prstGeom>
          <a:solidFill>
            <a:srgbClr val="45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544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8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C5252-397B-1C3F-5AA9-2F760213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CC1AD-6479-9622-8340-3521CB303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B9134-C17F-A67F-14F0-86D5032B9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9D37-3E5E-4A4E-9ED7-85F6F65AD511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8FB1E-209B-F6D3-E484-0EB9E42D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EBE13-EDC6-5995-BD40-D3947837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31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827DD-5D54-F3A1-ABDC-017E3F00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95632-97EE-F646-A7E3-DC0FDAC83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1DA2AF-2C08-86AE-250E-4E442E552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5FE56C-6BE7-A013-F5EF-A9E54818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DC6C-D067-4120-8BD3-7814D9435AE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66D4A-5DE4-B423-D69C-B06681877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38E4FC-BD2F-D537-A7F7-B804E68F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1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4797D-5798-291D-E663-9ADA06F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D19E7-EF45-7784-1737-90EB7851E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55025E-8320-0D5B-A895-BA4F92338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C16448-FB75-DA4C-0FB7-036295889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62D90A-F429-ADB2-BCBC-E6D0C0C8DF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A48E02-2574-2D5D-3B9E-EA6C6260E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A081B-0BFB-482F-8F1C-C3A6313DA1A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2EE356-965B-EA4F-6653-7DFF6A7D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747942-9146-603B-5A51-B517BC90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31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BBC1-6772-7C69-3479-4B622015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91139B-3B52-D0DE-1DF9-3BC37C9B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B75B-4CD1-44D0-8842-DE324B42CF22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BB99BE-F031-F10D-B0AC-7096CDCB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B1F464-C488-E518-E733-C0672460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29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655BDF-010D-256A-3CB8-EDD5175B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DBC1-51E8-4901-97D3-7B3A79CB6682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0BF691-3FC8-A73F-6918-B796F024E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9BC4F-6C82-DF94-B0FA-C512C5BB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4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D1BA0-7199-95D2-41F3-4DE1506C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34A86-C0FA-7AF6-3049-D9A602DB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3EC983-2F47-B1A8-C523-0778F4FC1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7A8354-3824-AAFE-A530-E961D8CD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C0F2-36BD-4F8B-809E-C533A918B6D4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563699-E32C-C373-6663-EDE63EB9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DF6A99-405E-E127-8271-21A353A6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7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89735-B877-16D2-B5A9-B9AE6BD5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30B6D2-25B0-2442-948D-29A9C654E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BF4A81-6A96-B1BD-C8B0-8DBF5E6FA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68D4EC-0ED7-BCC4-42EA-26CF307B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B00A-0C94-4375-9860-BA98B795166F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4A6252-4D7C-8B79-E0FE-9063B90E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5DB55-DF8D-68B1-E4C6-5BB7D503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3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BFF8F4-D249-1780-D7D9-DC7487ED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348D6F-79BE-70A8-1735-BA355871C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61D7D-C0A2-0053-B388-FBD0F08D42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DCCCA-82E2-4FAB-95E3-BB103EB6C74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89AE13-D227-2A74-B371-A1DAA92EB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F78D9-7E16-7513-A492-B54FD9D16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AE4C0-C8F0-4B49-B7EE-EAF3F426E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2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4DDB2FE-81F0-2E4C-9915-4C05E4DCF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AFA98B-5B5C-63C9-A76E-AAAF9D02F0D7}"/>
              </a:ext>
            </a:extLst>
          </p:cNvPr>
          <p:cNvSpPr txBox="1"/>
          <p:nvPr/>
        </p:nvSpPr>
        <p:spPr>
          <a:xfrm>
            <a:off x="902078" y="1928452"/>
            <a:ext cx="4469676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제목</a:t>
            </a:r>
            <a:endParaRPr lang="en-US" altLang="ko-KR" sz="44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제목</a:t>
            </a:r>
            <a:endParaRPr lang="en-US" altLang="ko-KR" sz="4400" dirty="0"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FC100-EF94-5FFC-B5D3-F6838E305E63}"/>
              </a:ext>
            </a:extLst>
          </p:cNvPr>
          <p:cNvSpPr txBox="1"/>
          <p:nvPr/>
        </p:nvSpPr>
        <p:spPr>
          <a:xfrm>
            <a:off x="902078" y="3848978"/>
            <a:ext cx="4689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[ 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감초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 </a:t>
            </a:r>
            <a:r>
              <a:rPr lang="ko-KR" altLang="en-US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잘 사용해주세요 </a:t>
            </a:r>
            <a:r>
              <a:rPr lang="en-US" altLang="ko-KR" sz="1400" dirty="0"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]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27328-6FA1-523C-A5A5-D1964C810BDC}"/>
              </a:ext>
            </a:extLst>
          </p:cNvPr>
          <p:cNvSpPr txBox="1"/>
          <p:nvPr/>
        </p:nvSpPr>
        <p:spPr>
          <a:xfrm>
            <a:off x="5889811" y="6161961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solidFill>
                  <a:srgbClr val="9154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 이름</a:t>
            </a:r>
            <a:endParaRPr lang="en-US" altLang="ko-KR" sz="1400" dirty="0">
              <a:solidFill>
                <a:srgbClr val="9154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1200" dirty="0">
                <a:solidFill>
                  <a:srgbClr val="45444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팀원 이름</a:t>
            </a:r>
            <a:endParaRPr lang="en-US" altLang="ko-KR" sz="1200" dirty="0">
              <a:solidFill>
                <a:srgbClr val="454449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19EA084-CFD8-B535-3425-110744EF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5016" r="35660" b="2479"/>
          <a:stretch/>
        </p:blipFill>
        <p:spPr>
          <a:xfrm>
            <a:off x="6190877" y="3387229"/>
            <a:ext cx="302846" cy="30553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63E619AB-A634-B0B5-E2C5-D7737E52D99D}"/>
              </a:ext>
            </a:extLst>
          </p:cNvPr>
          <p:cNvSpPr/>
          <p:nvPr/>
        </p:nvSpPr>
        <p:spPr>
          <a:xfrm>
            <a:off x="6712432" y="2429460"/>
            <a:ext cx="73786" cy="7378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37CF4E6-BCFB-6203-6B1C-5507693B0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5016" r="35660" b="2479"/>
          <a:stretch/>
        </p:blipFill>
        <p:spPr>
          <a:xfrm>
            <a:off x="11021767" y="3132754"/>
            <a:ext cx="259529" cy="2618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5F83C3-E71D-574A-FFA4-460E7F48A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75" y="1851336"/>
            <a:ext cx="3802649" cy="3802649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78FE5BFD-2D97-A1C6-82BB-988F4CBDF6D4}"/>
              </a:ext>
            </a:extLst>
          </p:cNvPr>
          <p:cNvSpPr/>
          <p:nvPr/>
        </p:nvSpPr>
        <p:spPr>
          <a:xfrm>
            <a:off x="6749325" y="4372453"/>
            <a:ext cx="119737" cy="11973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4FBD7BF-E520-05BF-5D64-444BA1AD0523}"/>
              </a:ext>
            </a:extLst>
          </p:cNvPr>
          <p:cNvSpPr/>
          <p:nvPr/>
        </p:nvSpPr>
        <p:spPr>
          <a:xfrm>
            <a:off x="8818074" y="1487301"/>
            <a:ext cx="119737" cy="11973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92BBF99-AA49-B7B6-5CFD-540AB328F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5016" r="35660" b="2479"/>
          <a:stretch/>
        </p:blipFill>
        <p:spPr>
          <a:xfrm>
            <a:off x="7029805" y="2035803"/>
            <a:ext cx="197497" cy="199248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4E74D557-129C-0469-0B08-CA7411C95DE7}"/>
              </a:ext>
            </a:extLst>
          </p:cNvPr>
          <p:cNvSpPr/>
          <p:nvPr/>
        </p:nvSpPr>
        <p:spPr>
          <a:xfrm>
            <a:off x="6305407" y="5201154"/>
            <a:ext cx="73786" cy="7378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F4F3D2-AADF-2365-5694-D5583F844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5016" r="35660" b="2479"/>
          <a:stretch/>
        </p:blipFill>
        <p:spPr>
          <a:xfrm>
            <a:off x="6650189" y="5333152"/>
            <a:ext cx="222407" cy="2243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29D788-BF8C-DCCA-7FE2-83CCE5F9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967" y="536113"/>
            <a:ext cx="1193074" cy="11930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1E5350-6DC3-0FDA-87C3-CD48B3084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65016" r="35660" b="2479"/>
          <a:stretch/>
        </p:blipFill>
        <p:spPr>
          <a:xfrm>
            <a:off x="9133751" y="1590681"/>
            <a:ext cx="197497" cy="1992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4691909-4E56-15CF-0DA7-7021167230C9}"/>
              </a:ext>
            </a:extLst>
          </p:cNvPr>
          <p:cNvSpPr/>
          <p:nvPr/>
        </p:nvSpPr>
        <p:spPr>
          <a:xfrm>
            <a:off x="10819340" y="3095861"/>
            <a:ext cx="73786" cy="7378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22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E1BAF8-A9FF-4902-AC6F-324F4C62C3E4}"/>
              </a:ext>
            </a:extLst>
          </p:cNvPr>
          <p:cNvSpPr/>
          <p:nvPr/>
        </p:nvSpPr>
        <p:spPr>
          <a:xfrm>
            <a:off x="0" y="-476250"/>
            <a:ext cx="314325" cy="314325"/>
          </a:xfrm>
          <a:prstGeom prst="rect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ED057-6BA1-64DF-4AE2-579A17CE79B8}"/>
              </a:ext>
            </a:extLst>
          </p:cNvPr>
          <p:cNvSpPr txBox="1"/>
          <p:nvPr/>
        </p:nvSpPr>
        <p:spPr>
          <a:xfrm>
            <a:off x="404327" y="664674"/>
            <a:ext cx="340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9154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도표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26E2A2-B773-48B1-E153-7B55D6662244}"/>
              </a:ext>
            </a:extLst>
          </p:cNvPr>
          <p:cNvSpPr/>
          <p:nvPr/>
        </p:nvSpPr>
        <p:spPr>
          <a:xfrm>
            <a:off x="404327" y="-470224"/>
            <a:ext cx="314325" cy="314325"/>
          </a:xfrm>
          <a:prstGeom prst="rect">
            <a:avLst/>
          </a:prstGeom>
          <a:solidFill>
            <a:srgbClr val="45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54449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8D790D-8F9B-6DB0-DC34-2B5F7BBB7F18}"/>
              </a:ext>
            </a:extLst>
          </p:cNvPr>
          <p:cNvGrpSpPr/>
          <p:nvPr/>
        </p:nvGrpSpPr>
        <p:grpSpPr>
          <a:xfrm>
            <a:off x="1332164" y="1489050"/>
            <a:ext cx="9527672" cy="4755076"/>
            <a:chOff x="1332164" y="1227821"/>
            <a:chExt cx="9527672" cy="489441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4D6F5C0-C527-E0C9-46AB-8AA6DC0E3E49}"/>
                </a:ext>
              </a:extLst>
            </p:cNvPr>
            <p:cNvSpPr/>
            <p:nvPr/>
          </p:nvSpPr>
          <p:spPr>
            <a:xfrm>
              <a:off x="1537436" y="1227821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rgbClr val="6260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49091AC-88AE-DD80-24F9-47262C82BD2E}"/>
                </a:ext>
              </a:extLst>
            </p:cNvPr>
            <p:cNvSpPr/>
            <p:nvPr/>
          </p:nvSpPr>
          <p:spPr>
            <a:xfrm>
              <a:off x="3335518" y="1227821"/>
              <a:ext cx="1258194" cy="391435"/>
            </a:xfrm>
            <a:prstGeom prst="roundRect">
              <a:avLst>
                <a:gd name="adj" fmla="val 50000"/>
              </a:avLst>
            </a:prstGeom>
            <a:solidFill>
              <a:srgbClr val="454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C2D19B7-974D-7421-0F8F-746528FCE255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795630" y="1423539"/>
              <a:ext cx="539888" cy="0"/>
            </a:xfrm>
            <a:prstGeom prst="straightConnector1">
              <a:avLst/>
            </a:prstGeom>
            <a:ln>
              <a:solidFill>
                <a:srgbClr val="4544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87092F4-F2EE-58C2-C2A0-0D3A00712798}"/>
                </a:ext>
              </a:extLst>
            </p:cNvPr>
            <p:cNvSpPr/>
            <p:nvPr/>
          </p:nvSpPr>
          <p:spPr>
            <a:xfrm>
              <a:off x="5131818" y="1227822"/>
              <a:ext cx="1258194" cy="391435"/>
            </a:xfrm>
            <a:prstGeom prst="roundRect">
              <a:avLst>
                <a:gd name="adj" fmla="val 50000"/>
              </a:avLst>
            </a:prstGeom>
            <a:solidFill>
              <a:srgbClr val="454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8E37514-21FD-6890-DEB1-7FAE1C50550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593712" y="1423539"/>
              <a:ext cx="538106" cy="1"/>
            </a:xfrm>
            <a:prstGeom prst="straightConnector1">
              <a:avLst/>
            </a:prstGeom>
            <a:ln>
              <a:solidFill>
                <a:srgbClr val="4544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B3ADA017-5D01-E379-BB7E-0DE7002ADC5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7581050" y="-200878"/>
              <a:ext cx="624285" cy="4264554"/>
            </a:xfrm>
            <a:prstGeom prst="bentConnector3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95264078-4148-C925-C7A1-628BD10C974F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5400000">
              <a:off x="3651582" y="134208"/>
              <a:ext cx="624285" cy="3594382"/>
            </a:xfrm>
            <a:prstGeom prst="bentConnector3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62E5433D-A4E8-36B6-39DA-1CDF67D81FD0}"/>
                </a:ext>
              </a:extLst>
            </p:cNvPr>
            <p:cNvSpPr/>
            <p:nvPr/>
          </p:nvSpPr>
          <p:spPr>
            <a:xfrm>
              <a:off x="1537436" y="2243541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rgbClr val="9154FF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61FE444-B50A-12DD-9790-BE6D888E4DBD}"/>
                </a:ext>
              </a:extLst>
            </p:cNvPr>
            <p:cNvGrpSpPr/>
            <p:nvPr/>
          </p:nvGrpSpPr>
          <p:grpSpPr>
            <a:xfrm>
              <a:off x="1332164" y="5730802"/>
              <a:ext cx="9527672" cy="391435"/>
              <a:chOff x="1453906" y="2006697"/>
              <a:chExt cx="9527672" cy="39143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7C4D851-5785-817F-DC42-B9B9A888907A}"/>
                  </a:ext>
                </a:extLst>
              </p:cNvPr>
              <p:cNvSpPr/>
              <p:nvPr/>
            </p:nvSpPr>
            <p:spPr>
              <a:xfrm>
                <a:off x="9312843" y="2006697"/>
                <a:ext cx="1668735" cy="391435"/>
              </a:xfrm>
              <a:prstGeom prst="roundRect">
                <a:avLst>
                  <a:gd name="adj" fmla="val 50000"/>
                </a:avLst>
              </a:prstGeom>
              <a:solidFill>
                <a:srgbClr val="915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F3EFD8B-542E-CE78-C3AB-A201F9D4AC0D}"/>
                  </a:ext>
                </a:extLst>
              </p:cNvPr>
              <p:cNvSpPr/>
              <p:nvPr/>
            </p:nvSpPr>
            <p:spPr>
              <a:xfrm>
                <a:off x="1453906" y="2006697"/>
                <a:ext cx="1668738" cy="391435"/>
              </a:xfrm>
              <a:prstGeom prst="roundRect">
                <a:avLst>
                  <a:gd name="adj" fmla="val 50000"/>
                </a:avLst>
              </a:prstGeom>
              <a:solidFill>
                <a:srgbClr val="915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B84DC9B-A05A-281A-0AE7-BA0B631B12A9}"/>
                  </a:ext>
                </a:extLst>
              </p:cNvPr>
              <p:cNvSpPr/>
              <p:nvPr/>
            </p:nvSpPr>
            <p:spPr>
              <a:xfrm>
                <a:off x="4210398" y="2006697"/>
                <a:ext cx="1668737" cy="391435"/>
              </a:xfrm>
              <a:prstGeom prst="roundRect">
                <a:avLst>
                  <a:gd name="adj" fmla="val 50000"/>
                </a:avLst>
              </a:prstGeom>
              <a:solidFill>
                <a:srgbClr val="915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56E4F4CD-3220-7E2C-D8B2-CB0BB0ABC08F}"/>
                  </a:ext>
                </a:extLst>
              </p:cNvPr>
              <p:cNvSpPr/>
              <p:nvPr/>
            </p:nvSpPr>
            <p:spPr>
              <a:xfrm>
                <a:off x="6761622" y="2006697"/>
                <a:ext cx="1668735" cy="391435"/>
              </a:xfrm>
              <a:prstGeom prst="roundRect">
                <a:avLst>
                  <a:gd name="adj" fmla="val 50000"/>
                </a:avLst>
              </a:prstGeom>
              <a:solidFill>
                <a:srgbClr val="915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A0655A9-D00C-4262-6B11-89104B016253}"/>
                </a:ext>
              </a:extLst>
            </p:cNvPr>
            <p:cNvSpPr/>
            <p:nvPr/>
          </p:nvSpPr>
          <p:spPr>
            <a:xfrm>
              <a:off x="1537436" y="2940994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17444FA-65E7-BC19-D867-6896C7851542}"/>
                </a:ext>
              </a:extLst>
            </p:cNvPr>
            <p:cNvSpPr/>
            <p:nvPr/>
          </p:nvSpPr>
          <p:spPr>
            <a:xfrm>
              <a:off x="1537436" y="3638447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D271DDE-1913-0BC8-37A0-C899B746EB8D}"/>
                </a:ext>
              </a:extLst>
            </p:cNvPr>
            <p:cNvSpPr/>
            <p:nvPr/>
          </p:nvSpPr>
          <p:spPr>
            <a:xfrm>
              <a:off x="9396374" y="2243541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rgbClr val="9154FF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E08B615-A1F6-70AF-360A-32E9A9D35E3C}"/>
                </a:ext>
              </a:extLst>
            </p:cNvPr>
            <p:cNvSpPr/>
            <p:nvPr/>
          </p:nvSpPr>
          <p:spPr>
            <a:xfrm>
              <a:off x="1537436" y="4335900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2F2EC48-3DDA-26DF-9FC0-396F2416C365}"/>
                </a:ext>
              </a:extLst>
            </p:cNvPr>
            <p:cNvSpPr/>
            <p:nvPr/>
          </p:nvSpPr>
          <p:spPr>
            <a:xfrm>
              <a:off x="4293927" y="2940994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42684BA-F703-097E-EB85-B49BCD1695D7}"/>
                </a:ext>
              </a:extLst>
            </p:cNvPr>
            <p:cNvSpPr/>
            <p:nvPr/>
          </p:nvSpPr>
          <p:spPr>
            <a:xfrm>
              <a:off x="6845150" y="2940994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7407108-CCF9-EF07-D4A7-DD9CDEB91D1C}"/>
                </a:ext>
              </a:extLst>
            </p:cNvPr>
            <p:cNvCxnSpPr>
              <a:stCxn id="50" idx="2"/>
              <a:endCxn id="16" idx="0"/>
            </p:cNvCxnSpPr>
            <p:nvPr/>
          </p:nvCxnSpPr>
          <p:spPr>
            <a:xfrm>
              <a:off x="2166533" y="2634976"/>
              <a:ext cx="0" cy="306018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3275AC30-5239-C381-F254-5051481099B6}"/>
                </a:ext>
              </a:extLst>
            </p:cNvPr>
            <p:cNvCxnSpPr>
              <a:stCxn id="50" idx="3"/>
              <a:endCxn id="21" idx="0"/>
            </p:cNvCxnSpPr>
            <p:nvPr/>
          </p:nvCxnSpPr>
          <p:spPr>
            <a:xfrm>
              <a:off x="2795630" y="2439259"/>
              <a:ext cx="2127394" cy="501735"/>
            </a:xfrm>
            <a:prstGeom prst="bentConnector2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9EF4E6D-091F-26B7-AC74-DB93B080B3C1}"/>
                </a:ext>
              </a:extLst>
            </p:cNvPr>
            <p:cNvSpPr/>
            <p:nvPr/>
          </p:nvSpPr>
          <p:spPr>
            <a:xfrm>
              <a:off x="9396374" y="2941852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4ACB292-C7D4-5DC0-8340-CC215886C021}"/>
                </a:ext>
              </a:extLst>
            </p:cNvPr>
            <p:cNvSpPr/>
            <p:nvPr/>
          </p:nvSpPr>
          <p:spPr>
            <a:xfrm>
              <a:off x="9396374" y="3638447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A5DFBD2-8898-64F4-243C-BD2BC822E33A}"/>
                </a:ext>
              </a:extLst>
            </p:cNvPr>
            <p:cNvSpPr/>
            <p:nvPr/>
          </p:nvSpPr>
          <p:spPr>
            <a:xfrm>
              <a:off x="6845150" y="3638446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F81D8ED-8DD7-648A-3ACF-53C4B21D288D}"/>
                </a:ext>
              </a:extLst>
            </p:cNvPr>
            <p:cNvSpPr/>
            <p:nvPr/>
          </p:nvSpPr>
          <p:spPr>
            <a:xfrm>
              <a:off x="6845150" y="4335898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171A7BE-A803-9405-956F-82B3D979B1C0}"/>
                </a:ext>
              </a:extLst>
            </p:cNvPr>
            <p:cNvSpPr/>
            <p:nvPr/>
          </p:nvSpPr>
          <p:spPr>
            <a:xfrm>
              <a:off x="6845150" y="5033350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1078766-7D9F-FF1C-3E7E-E7C3BF9FF3E5}"/>
                </a:ext>
              </a:extLst>
            </p:cNvPr>
            <p:cNvSpPr/>
            <p:nvPr/>
          </p:nvSpPr>
          <p:spPr>
            <a:xfrm>
              <a:off x="9396374" y="4335898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96D2EA1-B391-1D7C-3F38-F356310C8100}"/>
                </a:ext>
              </a:extLst>
            </p:cNvPr>
            <p:cNvSpPr/>
            <p:nvPr/>
          </p:nvSpPr>
          <p:spPr>
            <a:xfrm>
              <a:off x="9396374" y="5033350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68CCC6C-4291-CE70-DC12-4817846E8A92}"/>
                </a:ext>
              </a:extLst>
            </p:cNvPr>
            <p:cNvCxnSpPr>
              <a:stCxn id="18" idx="2"/>
              <a:endCxn id="38" idx="0"/>
            </p:cNvCxnSpPr>
            <p:nvPr/>
          </p:nvCxnSpPr>
          <p:spPr>
            <a:xfrm>
              <a:off x="10025471" y="2634976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F5F3781-F41B-585C-EFB5-10F7B44EC5BC}"/>
                </a:ext>
              </a:extLst>
            </p:cNvPr>
            <p:cNvCxnSpPr/>
            <p:nvPr/>
          </p:nvCxnSpPr>
          <p:spPr>
            <a:xfrm>
              <a:off x="10025471" y="3331570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7F99773-B9DB-B81A-9B00-D4589FAB8D5E}"/>
                </a:ext>
              </a:extLst>
            </p:cNvPr>
            <p:cNvCxnSpPr/>
            <p:nvPr/>
          </p:nvCxnSpPr>
          <p:spPr>
            <a:xfrm>
              <a:off x="10025471" y="4029022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2CD1B0B-FEFF-20F7-D6CA-AE47A357A864}"/>
                </a:ext>
              </a:extLst>
            </p:cNvPr>
            <p:cNvCxnSpPr/>
            <p:nvPr/>
          </p:nvCxnSpPr>
          <p:spPr>
            <a:xfrm>
              <a:off x="10025471" y="4727333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13D64E50-87FF-A692-7812-A3028201E2F5}"/>
                </a:ext>
              </a:extLst>
            </p:cNvPr>
            <p:cNvCxnSpPr/>
            <p:nvPr/>
          </p:nvCxnSpPr>
          <p:spPr>
            <a:xfrm>
              <a:off x="7479418" y="4727333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4864D7E-A74A-C235-58D7-D049EC841194}"/>
                </a:ext>
              </a:extLst>
            </p:cNvPr>
            <p:cNvCxnSpPr/>
            <p:nvPr/>
          </p:nvCxnSpPr>
          <p:spPr>
            <a:xfrm>
              <a:off x="7479418" y="4029022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CD6660DE-B2C9-356A-FC49-541FCD07FA6C}"/>
                </a:ext>
              </a:extLst>
            </p:cNvPr>
            <p:cNvCxnSpPr/>
            <p:nvPr/>
          </p:nvCxnSpPr>
          <p:spPr>
            <a:xfrm>
              <a:off x="7479418" y="3331570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51C04643-BA94-E75C-6366-FE1806FF35A5}"/>
                </a:ext>
              </a:extLst>
            </p:cNvPr>
            <p:cNvCxnSpPr/>
            <p:nvPr/>
          </p:nvCxnSpPr>
          <p:spPr>
            <a:xfrm>
              <a:off x="10025471" y="5424785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FC156D4-FCAD-F9D8-B268-6B84DA140121}"/>
                </a:ext>
              </a:extLst>
            </p:cNvPr>
            <p:cNvSpPr/>
            <p:nvPr/>
          </p:nvSpPr>
          <p:spPr>
            <a:xfrm>
              <a:off x="4293927" y="4335898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0BF36EDF-5281-787A-4BCB-E48CB85AC7A7}"/>
                </a:ext>
              </a:extLst>
            </p:cNvPr>
            <p:cNvCxnSpPr/>
            <p:nvPr/>
          </p:nvCxnSpPr>
          <p:spPr>
            <a:xfrm>
              <a:off x="7479418" y="5424785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8D3EB87-7C6D-C6A3-076F-3339B0E2F711}"/>
                </a:ext>
              </a:extLst>
            </p:cNvPr>
            <p:cNvSpPr/>
            <p:nvPr/>
          </p:nvSpPr>
          <p:spPr>
            <a:xfrm>
              <a:off x="4304269" y="5032491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454449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뭐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C165FA1B-8CF3-D288-5C10-441A1E729813}"/>
                </a:ext>
              </a:extLst>
            </p:cNvPr>
            <p:cNvSpPr/>
            <p:nvPr/>
          </p:nvSpPr>
          <p:spPr>
            <a:xfrm>
              <a:off x="1537436" y="5033349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9A5D64D1-0A9F-3802-9F0D-13428E6D11AD}"/>
                </a:ext>
              </a:extLst>
            </p:cNvPr>
            <p:cNvCxnSpPr/>
            <p:nvPr/>
          </p:nvCxnSpPr>
          <p:spPr>
            <a:xfrm>
              <a:off x="2168826" y="5424785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0CF5AFCB-4578-841C-F683-F463F9BCDADE}"/>
                </a:ext>
              </a:extLst>
            </p:cNvPr>
            <p:cNvCxnSpPr/>
            <p:nvPr/>
          </p:nvCxnSpPr>
          <p:spPr>
            <a:xfrm>
              <a:off x="2168826" y="4727333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8119330E-6516-D0D1-311A-D3B2F3557A44}"/>
                </a:ext>
              </a:extLst>
            </p:cNvPr>
            <p:cNvCxnSpPr/>
            <p:nvPr/>
          </p:nvCxnSpPr>
          <p:spPr>
            <a:xfrm>
              <a:off x="2168826" y="4032993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D47F4C4D-7FDE-8863-A219-B9ABD49F77BF}"/>
                </a:ext>
              </a:extLst>
            </p:cNvPr>
            <p:cNvCxnSpPr/>
            <p:nvPr/>
          </p:nvCxnSpPr>
          <p:spPr>
            <a:xfrm>
              <a:off x="2168826" y="3331570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B4B09A1-C063-968D-D9E7-DEAD7689873B}"/>
                </a:ext>
              </a:extLst>
            </p:cNvPr>
            <p:cNvSpPr/>
            <p:nvPr/>
          </p:nvSpPr>
          <p:spPr>
            <a:xfrm>
              <a:off x="4293927" y="3642132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ED34A90-EA64-29BD-281F-391F0582AA2F}"/>
                </a:ext>
              </a:extLst>
            </p:cNvPr>
            <p:cNvCxnSpPr/>
            <p:nvPr/>
          </p:nvCxnSpPr>
          <p:spPr>
            <a:xfrm>
              <a:off x="4934842" y="3331570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A13454AA-68AE-E9F4-C63C-376DF95ADDA8}"/>
                </a:ext>
              </a:extLst>
            </p:cNvPr>
            <p:cNvCxnSpPr>
              <a:cxnSpLocks/>
            </p:cNvCxnSpPr>
            <p:nvPr/>
          </p:nvCxnSpPr>
          <p:spPr>
            <a:xfrm>
              <a:off x="4934842" y="4029022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8F287446-7CBE-6FC3-A5EB-D658F1F84C68}"/>
                </a:ext>
              </a:extLst>
            </p:cNvPr>
            <p:cNvCxnSpPr/>
            <p:nvPr/>
          </p:nvCxnSpPr>
          <p:spPr>
            <a:xfrm>
              <a:off x="4934842" y="4727333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FC27E2E2-1801-24BB-5B35-777F94D778F0}"/>
                </a:ext>
              </a:extLst>
            </p:cNvPr>
            <p:cNvCxnSpPr/>
            <p:nvPr/>
          </p:nvCxnSpPr>
          <p:spPr>
            <a:xfrm>
              <a:off x="4934842" y="5424785"/>
              <a:ext cx="0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A4238AC-A721-3A47-7DC0-B1F3420FF4A9}"/>
                </a:ext>
              </a:extLst>
            </p:cNvPr>
            <p:cNvSpPr/>
            <p:nvPr/>
          </p:nvSpPr>
          <p:spPr>
            <a:xfrm>
              <a:off x="6845149" y="2242683"/>
              <a:ext cx="1258194" cy="391435"/>
            </a:xfrm>
            <a:prstGeom prst="roundRect">
              <a:avLst>
                <a:gd name="adj" fmla="val 0"/>
              </a:avLst>
            </a:prstGeom>
            <a:solidFill>
              <a:srgbClr val="9154FF"/>
            </a:solidFill>
            <a:ln>
              <a:solidFill>
                <a:srgbClr val="915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B80EC5E-489C-D0BA-AF52-5FBD9E90E0F5}"/>
                </a:ext>
              </a:extLst>
            </p:cNvPr>
            <p:cNvCxnSpPr>
              <a:stCxn id="12" idx="2"/>
              <a:endCxn id="23" idx="0"/>
            </p:cNvCxnSpPr>
            <p:nvPr/>
          </p:nvCxnSpPr>
          <p:spPr>
            <a:xfrm rot="16200000" flipH="1">
              <a:off x="6305867" y="1074304"/>
              <a:ext cx="623426" cy="1713331"/>
            </a:xfrm>
            <a:prstGeom prst="bentConnector3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7626CCB-5BC7-298E-F583-C7AE0EF4E341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>
              <a:off x="7474246" y="2634118"/>
              <a:ext cx="1" cy="306876"/>
            </a:xfrm>
            <a:prstGeom prst="straightConnector1">
              <a:avLst/>
            </a:prstGeom>
            <a:ln>
              <a:solidFill>
                <a:srgbClr val="915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9182241-9B10-2315-C719-07C7172BCCDC}"/>
              </a:ext>
            </a:extLst>
          </p:cNvPr>
          <p:cNvSpPr txBox="1"/>
          <p:nvPr/>
        </p:nvSpPr>
        <p:spPr>
          <a:xfrm>
            <a:off x="5734961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2FB2A9-DFF0-EF7C-1974-F9BEAF653931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B242EE3-C35E-1D1C-492F-8E5FFC222473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9F6D7CD-53F6-B4B5-5742-6A691EDF45AE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A7AB85C-FEDD-C136-997B-622ECAA6DE9E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C1B61C-B6B3-33A0-EF0B-3AB7B46533A5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D8D6D22C-DEC0-6DE6-27AF-33DDD384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39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rgbClr val="E9DDFF">
                <a:alpha val="91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40A760-C2C9-06C3-925C-6A1F445F3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552" y="365760"/>
            <a:ext cx="3945459" cy="39454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582F072-B5B8-9E7D-2110-74BD54A0E7D0}"/>
              </a:ext>
            </a:extLst>
          </p:cNvPr>
          <p:cNvSpPr/>
          <p:nvPr/>
        </p:nvSpPr>
        <p:spPr>
          <a:xfrm>
            <a:off x="0" y="3789802"/>
            <a:ext cx="12192000" cy="3068198"/>
          </a:xfrm>
          <a:prstGeom prst="triangle">
            <a:avLst/>
          </a:prstGeom>
          <a:solidFill>
            <a:srgbClr val="915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F4DE9-D5A1-E4EF-8211-1CF2378722E1}"/>
              </a:ext>
            </a:extLst>
          </p:cNvPr>
          <p:cNvSpPr txBox="1"/>
          <p:nvPr/>
        </p:nvSpPr>
        <p:spPr>
          <a:xfrm>
            <a:off x="1882731" y="5414269"/>
            <a:ext cx="8426538" cy="5383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200">
                <a:solidFill>
                  <a:srgbClr val="FFF6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retendard SemiBold" panose="02000703000000020004" pitchFamily="50" charset="-127"/>
              </a:rPr>
              <a:t>결과</a:t>
            </a:r>
            <a:endParaRPr lang="en-US" altLang="ko-KR" sz="3200" dirty="0">
              <a:solidFill>
                <a:srgbClr val="FFF6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08C0CE-C647-5F0E-ECB0-44A4514B25EF}"/>
              </a:ext>
            </a:extLst>
          </p:cNvPr>
          <p:cNvCxnSpPr>
            <a:cxnSpLocks/>
          </p:cNvCxnSpPr>
          <p:nvPr/>
        </p:nvCxnSpPr>
        <p:spPr>
          <a:xfrm flipV="1">
            <a:off x="407624" y="3966072"/>
            <a:ext cx="5688376" cy="289192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02AEB4-27FC-AB97-F6C7-B8E2C2409A43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966072"/>
            <a:ext cx="5688376" cy="289192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DFFED7-DC26-4BE8-C5F3-2E53914F363B}"/>
              </a:ext>
            </a:extLst>
          </p:cNvPr>
          <p:cNvSpPr txBox="1"/>
          <p:nvPr/>
        </p:nvSpPr>
        <p:spPr>
          <a:xfrm rot="21344331">
            <a:off x="4455039" y="1548524"/>
            <a:ext cx="53919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목표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745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3199382-F54E-5B8C-F642-4A78BCC4F9CA}"/>
              </a:ext>
            </a:extLst>
          </p:cNvPr>
          <p:cNvSpPr/>
          <p:nvPr/>
        </p:nvSpPr>
        <p:spPr>
          <a:xfrm>
            <a:off x="3938465" y="1178810"/>
            <a:ext cx="4309449" cy="28591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4ED8C-7FB6-5E65-A5B0-0FBC6AB4531A}"/>
              </a:ext>
            </a:extLst>
          </p:cNvPr>
          <p:cNvSpPr txBox="1"/>
          <p:nvPr/>
        </p:nvSpPr>
        <p:spPr>
          <a:xfrm>
            <a:off x="6010482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F612333-6226-12E8-ACB1-7C983D4B45CE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E0F4EA-BC18-2268-2ADA-A5A6E3DEB27A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541EC2-74BD-F033-435D-8C850639EDBB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ECD6888-E376-3179-DD2F-9AC21CA8DA6A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B5377AE-B4AE-48C8-A7F8-4A78AE021D86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A486AC-0103-EF36-62AC-13985E0044EA}"/>
              </a:ext>
            </a:extLst>
          </p:cNvPr>
          <p:cNvSpPr/>
          <p:nvPr/>
        </p:nvSpPr>
        <p:spPr>
          <a:xfrm>
            <a:off x="3748343" y="3100781"/>
            <a:ext cx="4689695" cy="658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아이디어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B46DB-AE8B-3FDE-B949-CBB94471793F}"/>
              </a:ext>
            </a:extLst>
          </p:cNvPr>
          <p:cNvSpPr txBox="1"/>
          <p:nvPr/>
        </p:nvSpPr>
        <p:spPr>
          <a:xfrm>
            <a:off x="1558917" y="4477578"/>
            <a:ext cx="9068544" cy="5245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9052FE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/>
              <a:t>설명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A7B445BE-5421-6F5C-6F9C-E1FA9520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0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1A5636-4EF5-9950-FE43-807392E73670}"/>
              </a:ext>
            </a:extLst>
          </p:cNvPr>
          <p:cNvSpPr txBox="1"/>
          <p:nvPr/>
        </p:nvSpPr>
        <p:spPr>
          <a:xfrm>
            <a:off x="6010482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726D02-8F38-3D95-09FA-85E8E9B3C51F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D98246-6E2D-AD3C-BBED-C9D1FC7CEBB3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554ACD-335B-81D1-98DD-0328B027E04B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D57922-515D-53A0-BE95-9D58E178C5A1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D475F80-5BF8-A6BF-9D45-EECE0B5DA078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1DA5565-B929-B6FC-435F-C47BC06CDD02}"/>
              </a:ext>
            </a:extLst>
          </p:cNvPr>
          <p:cNvGrpSpPr/>
          <p:nvPr/>
        </p:nvGrpSpPr>
        <p:grpSpPr>
          <a:xfrm>
            <a:off x="2295616" y="2143408"/>
            <a:ext cx="7600768" cy="1285592"/>
            <a:chOff x="2341756" y="2143408"/>
            <a:chExt cx="7600768" cy="1285592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B518B181-9B68-D29D-2C19-965A67F1037A}"/>
                </a:ext>
              </a:extLst>
            </p:cNvPr>
            <p:cNvSpPr/>
            <p:nvPr/>
          </p:nvSpPr>
          <p:spPr>
            <a:xfrm>
              <a:off x="2341756" y="2143408"/>
              <a:ext cx="2638523" cy="1285592"/>
            </a:xfrm>
            <a:prstGeom prst="homePlate">
              <a:avLst/>
            </a:prstGeom>
            <a:solidFill>
              <a:srgbClr val="C6A7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1</a:t>
              </a:r>
              <a:endParaRPr lang="ko-KR" altLang="en-US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747A9B75-E4A7-51E8-0D38-A031CB89836F}"/>
                </a:ext>
              </a:extLst>
            </p:cNvPr>
            <p:cNvSpPr/>
            <p:nvPr/>
          </p:nvSpPr>
          <p:spPr>
            <a:xfrm>
              <a:off x="4821474" y="2143408"/>
              <a:ext cx="2638523" cy="1285592"/>
            </a:xfrm>
            <a:prstGeom prst="chevron">
              <a:avLst/>
            </a:prstGeom>
            <a:solidFill>
              <a:srgbClr val="B78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8" name="화살표: 갈매기형 수장 17">
              <a:extLst>
                <a:ext uri="{FF2B5EF4-FFF2-40B4-BE49-F238E27FC236}">
                  <a16:creationId xmlns:a16="http://schemas.microsoft.com/office/drawing/2014/main" id="{0A8028F1-E9DF-7131-C542-A99F91F542D0}"/>
                </a:ext>
              </a:extLst>
            </p:cNvPr>
            <p:cNvSpPr/>
            <p:nvPr/>
          </p:nvSpPr>
          <p:spPr>
            <a:xfrm>
              <a:off x="7304001" y="2143408"/>
              <a:ext cx="2638523" cy="1285592"/>
            </a:xfrm>
            <a:prstGeom prst="chevron">
              <a:avLst/>
            </a:prstGeom>
            <a:solidFill>
              <a:srgbClr val="915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3</a:t>
              </a:r>
              <a:endParaRPr lang="ko-KR" altLang="en-US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0CD14A-89D6-E043-C469-BFC265765792}"/>
              </a:ext>
            </a:extLst>
          </p:cNvPr>
          <p:cNvSpPr/>
          <p:nvPr/>
        </p:nvSpPr>
        <p:spPr>
          <a:xfrm>
            <a:off x="1970480" y="3944074"/>
            <a:ext cx="2516863" cy="918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단계설명</a:t>
            </a:r>
            <a:endParaRPr lang="en-US" altLang="ko-KR" sz="1600" dirty="0">
              <a:solidFill>
                <a:srgbClr val="454449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87997-98FF-5ED0-0D63-611E12457410}"/>
              </a:ext>
            </a:extLst>
          </p:cNvPr>
          <p:cNvSpPr/>
          <p:nvPr/>
        </p:nvSpPr>
        <p:spPr>
          <a:xfrm>
            <a:off x="4606783" y="3944074"/>
            <a:ext cx="2516863" cy="918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단계설명</a:t>
            </a:r>
            <a:endParaRPr lang="en-US" altLang="ko-KR" sz="1600" dirty="0">
              <a:solidFill>
                <a:srgbClr val="454449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E71F0-609A-1433-9B0A-968547A86DE2}"/>
              </a:ext>
            </a:extLst>
          </p:cNvPr>
          <p:cNvSpPr/>
          <p:nvPr/>
        </p:nvSpPr>
        <p:spPr>
          <a:xfrm>
            <a:off x="7243086" y="3944074"/>
            <a:ext cx="2516863" cy="918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단계설명</a:t>
            </a:r>
            <a:endParaRPr lang="en-US" altLang="ko-KR" sz="1600" dirty="0">
              <a:solidFill>
                <a:srgbClr val="454449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9F47A11A-BC45-0E32-DD26-A7AA4473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62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DFFB37-5A74-0BFE-0C50-FE5650E1F9DF}"/>
              </a:ext>
            </a:extLst>
          </p:cNvPr>
          <p:cNvSpPr/>
          <p:nvPr/>
        </p:nvSpPr>
        <p:spPr>
          <a:xfrm>
            <a:off x="858705" y="2477202"/>
            <a:ext cx="10471782" cy="3440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A5636-4EF5-9950-FE43-807392E73670}"/>
              </a:ext>
            </a:extLst>
          </p:cNvPr>
          <p:cNvSpPr txBox="1"/>
          <p:nvPr/>
        </p:nvSpPr>
        <p:spPr>
          <a:xfrm>
            <a:off x="6010482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726D02-8F38-3D95-09FA-85E8E9B3C51F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D98246-6E2D-AD3C-BBED-C9D1FC7CEBB3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554ACD-335B-81D1-98DD-0328B027E04B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D57922-515D-53A0-BE95-9D58E178C5A1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D475F80-5BF8-A6BF-9D45-EECE0B5DA078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9F47A11A-BC45-0E32-DD26-A7AA4473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14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B401B7A-2165-25C7-739A-1B71FCB92138}"/>
              </a:ext>
            </a:extLst>
          </p:cNvPr>
          <p:cNvCxnSpPr>
            <a:cxnSpLocks/>
          </p:cNvCxnSpPr>
          <p:nvPr/>
        </p:nvCxnSpPr>
        <p:spPr>
          <a:xfrm>
            <a:off x="4303552" y="2776154"/>
            <a:ext cx="0" cy="2882524"/>
          </a:xfrm>
          <a:prstGeom prst="line">
            <a:avLst/>
          </a:prstGeom>
          <a:ln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C4F7C90-61F8-D68D-BE5E-FAD51C0760BB}"/>
              </a:ext>
            </a:extLst>
          </p:cNvPr>
          <p:cNvCxnSpPr>
            <a:cxnSpLocks/>
          </p:cNvCxnSpPr>
          <p:nvPr/>
        </p:nvCxnSpPr>
        <p:spPr>
          <a:xfrm>
            <a:off x="7860484" y="2776154"/>
            <a:ext cx="0" cy="2882524"/>
          </a:xfrm>
          <a:prstGeom prst="line">
            <a:avLst/>
          </a:prstGeom>
          <a:ln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B1D54-D93B-A5BC-E6F4-CA1C565D023B}"/>
              </a:ext>
            </a:extLst>
          </p:cNvPr>
          <p:cNvSpPr txBox="1"/>
          <p:nvPr/>
        </p:nvSpPr>
        <p:spPr>
          <a:xfrm>
            <a:off x="1234474" y="2776154"/>
            <a:ext cx="2760224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291AB-885A-E165-7310-F2B39F47F182}"/>
              </a:ext>
            </a:extLst>
          </p:cNvPr>
          <p:cNvSpPr txBox="1"/>
          <p:nvPr/>
        </p:nvSpPr>
        <p:spPr>
          <a:xfrm>
            <a:off x="1234474" y="4743406"/>
            <a:ext cx="276022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EA569-503B-41F5-D2A4-725E5A752FBE}"/>
              </a:ext>
            </a:extLst>
          </p:cNvPr>
          <p:cNvSpPr txBox="1"/>
          <p:nvPr/>
        </p:nvSpPr>
        <p:spPr>
          <a:xfrm>
            <a:off x="1234474" y="3759779"/>
            <a:ext cx="276022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B783E8-89A7-37EA-CAC0-9BC5291B766C}"/>
              </a:ext>
            </a:extLst>
          </p:cNvPr>
          <p:cNvSpPr txBox="1"/>
          <p:nvPr/>
        </p:nvSpPr>
        <p:spPr>
          <a:xfrm>
            <a:off x="4763441" y="4745701"/>
            <a:ext cx="276022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BFB3B-E8C6-3D1F-EDF1-2BEAA8D258A8}"/>
              </a:ext>
            </a:extLst>
          </p:cNvPr>
          <p:cNvSpPr txBox="1"/>
          <p:nvPr/>
        </p:nvSpPr>
        <p:spPr>
          <a:xfrm>
            <a:off x="4763441" y="2776154"/>
            <a:ext cx="276022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0B5C3-A2AD-D580-80CE-95CEDDF3F8C5}"/>
              </a:ext>
            </a:extLst>
          </p:cNvPr>
          <p:cNvSpPr txBox="1"/>
          <p:nvPr/>
        </p:nvSpPr>
        <p:spPr>
          <a:xfrm>
            <a:off x="4763441" y="3759779"/>
            <a:ext cx="2891651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A2AB58-F6D0-E335-0867-430014D64677}"/>
              </a:ext>
            </a:extLst>
          </p:cNvPr>
          <p:cNvSpPr txBox="1"/>
          <p:nvPr/>
        </p:nvSpPr>
        <p:spPr>
          <a:xfrm>
            <a:off x="8320372" y="2776154"/>
            <a:ext cx="276022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1D458-E0B0-B51C-C603-75AE62A388B8}"/>
              </a:ext>
            </a:extLst>
          </p:cNvPr>
          <p:cNvSpPr txBox="1"/>
          <p:nvPr/>
        </p:nvSpPr>
        <p:spPr>
          <a:xfrm>
            <a:off x="8320372" y="4743406"/>
            <a:ext cx="3213902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73DE4E-3283-0FFD-2E58-DC87316E6391}"/>
              </a:ext>
            </a:extLst>
          </p:cNvPr>
          <p:cNvSpPr txBox="1"/>
          <p:nvPr/>
        </p:nvSpPr>
        <p:spPr>
          <a:xfrm>
            <a:off x="8320372" y="3759779"/>
            <a:ext cx="276022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E59A184-2F2B-3EF8-4F2E-C62CF6E704B6}"/>
              </a:ext>
            </a:extLst>
          </p:cNvPr>
          <p:cNvGrpSpPr/>
          <p:nvPr/>
        </p:nvGrpSpPr>
        <p:grpSpPr>
          <a:xfrm>
            <a:off x="858705" y="1378303"/>
            <a:ext cx="10471782" cy="543171"/>
            <a:chOff x="2341756" y="2143408"/>
            <a:chExt cx="7479550" cy="1285592"/>
          </a:xfrm>
        </p:grpSpPr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080A8434-71B2-09A3-8C7C-6F485E1B4E7D}"/>
                </a:ext>
              </a:extLst>
            </p:cNvPr>
            <p:cNvSpPr/>
            <p:nvPr/>
          </p:nvSpPr>
          <p:spPr>
            <a:xfrm>
              <a:off x="2341756" y="2143408"/>
              <a:ext cx="2520114" cy="1285592"/>
            </a:xfrm>
            <a:prstGeom prst="homePlate">
              <a:avLst>
                <a:gd name="adj" fmla="val 50000"/>
              </a:avLst>
            </a:prstGeom>
            <a:solidFill>
              <a:srgbClr val="C6A7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1</a:t>
              </a:r>
              <a:endParaRPr lang="ko-KR" altLang="en-US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0" name="화살표: 갈매기형 수장 39">
              <a:extLst>
                <a:ext uri="{FF2B5EF4-FFF2-40B4-BE49-F238E27FC236}">
                  <a16:creationId xmlns:a16="http://schemas.microsoft.com/office/drawing/2014/main" id="{46EA1ADC-D00E-8E32-0C00-91D4BD4E0BB8}"/>
                </a:ext>
              </a:extLst>
            </p:cNvPr>
            <p:cNvSpPr/>
            <p:nvPr/>
          </p:nvSpPr>
          <p:spPr>
            <a:xfrm>
              <a:off x="4824283" y="2143408"/>
              <a:ext cx="2517305" cy="1285592"/>
            </a:xfrm>
            <a:prstGeom prst="chevron">
              <a:avLst/>
            </a:prstGeom>
            <a:solidFill>
              <a:srgbClr val="B78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59312844-2D6A-841E-5358-D3C479892117}"/>
                </a:ext>
              </a:extLst>
            </p:cNvPr>
            <p:cNvSpPr/>
            <p:nvPr/>
          </p:nvSpPr>
          <p:spPr>
            <a:xfrm>
              <a:off x="7304001" y="2143408"/>
              <a:ext cx="2517305" cy="1285592"/>
            </a:xfrm>
            <a:prstGeom prst="chevron">
              <a:avLst/>
            </a:prstGeom>
            <a:solidFill>
              <a:srgbClr val="915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3</a:t>
              </a:r>
              <a:endParaRPr lang="ko-KR" altLang="en-US" sz="2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87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9A63FF"/>
            </a:gs>
            <a:gs pos="59000">
              <a:srgbClr val="AA7CF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F8CDF92-B7AF-FFAA-E8E0-30B88929E278}"/>
              </a:ext>
            </a:extLst>
          </p:cNvPr>
          <p:cNvSpPr/>
          <p:nvPr/>
        </p:nvSpPr>
        <p:spPr>
          <a:xfrm>
            <a:off x="370505" y="259267"/>
            <a:ext cx="11485242" cy="6336118"/>
          </a:xfrm>
          <a:prstGeom prst="roundRect">
            <a:avLst>
              <a:gd name="adj" fmla="val 5300"/>
            </a:avLst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6B356A7-31C9-2486-3DCB-9A74A36008D3}"/>
              </a:ext>
            </a:extLst>
          </p:cNvPr>
          <p:cNvSpPr/>
          <p:nvPr/>
        </p:nvSpPr>
        <p:spPr>
          <a:xfrm>
            <a:off x="1896653" y="3146582"/>
            <a:ext cx="948613" cy="418174"/>
          </a:xfrm>
          <a:prstGeom prst="roundRect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2B0191B-5E78-235A-8045-41BC2A12483B}"/>
              </a:ext>
            </a:extLst>
          </p:cNvPr>
          <p:cNvSpPr txBox="1"/>
          <p:nvPr/>
        </p:nvSpPr>
        <p:spPr>
          <a:xfrm>
            <a:off x="1877778" y="3221151"/>
            <a:ext cx="9674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#2</a:t>
            </a:r>
            <a:endParaRPr lang="ko-KR" altLang="en-US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B9915C6-728F-0B61-8242-F9A2CDB23899}"/>
              </a:ext>
            </a:extLst>
          </p:cNvPr>
          <p:cNvSpPr/>
          <p:nvPr/>
        </p:nvSpPr>
        <p:spPr>
          <a:xfrm>
            <a:off x="1896653" y="1316116"/>
            <a:ext cx="948613" cy="418174"/>
          </a:xfrm>
          <a:prstGeom prst="roundRect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334E63E-FF39-6640-6583-721E7BF932D8}"/>
              </a:ext>
            </a:extLst>
          </p:cNvPr>
          <p:cNvSpPr/>
          <p:nvPr/>
        </p:nvSpPr>
        <p:spPr>
          <a:xfrm rot="5400000">
            <a:off x="-525272" y="-940855"/>
            <a:ext cx="2578431" cy="2578431"/>
          </a:xfrm>
          <a:prstGeom prst="ellipse">
            <a:avLst/>
          </a:prstGeom>
          <a:gradFill flip="none" rotWithShape="1">
            <a:gsLst>
              <a:gs pos="48000">
                <a:srgbClr val="AA7CFF"/>
              </a:gs>
              <a:gs pos="100000">
                <a:srgbClr val="9154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62451-0ACA-47B1-31B3-77F04A4DE4BC}"/>
              </a:ext>
            </a:extLst>
          </p:cNvPr>
          <p:cNvSpPr txBox="1"/>
          <p:nvPr/>
        </p:nvSpPr>
        <p:spPr>
          <a:xfrm>
            <a:off x="-782149" y="378071"/>
            <a:ext cx="244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제목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제목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80116A-0CC9-D9BA-924F-E6932D9D2755}"/>
              </a:ext>
            </a:extLst>
          </p:cNvPr>
          <p:cNvSpPr txBox="1"/>
          <p:nvPr/>
        </p:nvSpPr>
        <p:spPr>
          <a:xfrm>
            <a:off x="373365" y="984402"/>
            <a:ext cx="12703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>
                <a:solidFill>
                  <a:schemeClr val="bg1">
                    <a:alpha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인지 </a:t>
            </a:r>
            <a:r>
              <a:rPr lang="en-US" altLang="ko-KR" sz="1050" dirty="0">
                <a:solidFill>
                  <a:schemeClr val="bg1">
                    <a:alpha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050" dirty="0">
                <a:solidFill>
                  <a:schemeClr val="bg1">
                    <a:alpha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ko-KR" altLang="en-US" sz="105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97E568-0442-2218-7AFB-2D43F13B0333}"/>
              </a:ext>
            </a:extLst>
          </p:cNvPr>
          <p:cNvSpPr txBox="1"/>
          <p:nvPr/>
        </p:nvSpPr>
        <p:spPr>
          <a:xfrm>
            <a:off x="1877778" y="1390685"/>
            <a:ext cx="9674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#1</a:t>
            </a:r>
            <a:endParaRPr lang="ko-KR" altLang="en-US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680203B9-DD36-BED4-9542-F07A22A02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0" t="52696" r="4996" b="-1"/>
          <a:stretch/>
        </p:blipFill>
        <p:spPr>
          <a:xfrm>
            <a:off x="171568" y="952026"/>
            <a:ext cx="157428" cy="241131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311E0940-830A-7E4E-D938-05D35BF51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0" t="52696" r="4996" b="-1"/>
          <a:stretch/>
        </p:blipFill>
        <p:spPr>
          <a:xfrm>
            <a:off x="1603631" y="162206"/>
            <a:ext cx="173224" cy="265325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D30388F-ACF6-5805-82C5-BC1D861248F7}"/>
              </a:ext>
            </a:extLst>
          </p:cNvPr>
          <p:cNvGrpSpPr/>
          <p:nvPr/>
        </p:nvGrpSpPr>
        <p:grpSpPr>
          <a:xfrm>
            <a:off x="1705178" y="4821478"/>
            <a:ext cx="9042202" cy="1330776"/>
            <a:chOff x="1997273" y="4852200"/>
            <a:chExt cx="9042202" cy="133077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32C74E2A-9BE0-E0AB-5C0C-BB7220D3AFED}"/>
                </a:ext>
              </a:extLst>
            </p:cNvPr>
            <p:cNvGrpSpPr/>
            <p:nvPr/>
          </p:nvGrpSpPr>
          <p:grpSpPr>
            <a:xfrm>
              <a:off x="1997273" y="4852200"/>
              <a:ext cx="4135063" cy="1307846"/>
              <a:chOff x="1695372" y="4813258"/>
              <a:chExt cx="4135063" cy="130784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A4BE49-6B32-43BE-6608-4211BFA74E2C}"/>
                  </a:ext>
                </a:extLst>
              </p:cNvPr>
              <p:cNvSpPr txBox="1"/>
              <p:nvPr/>
            </p:nvSpPr>
            <p:spPr>
              <a:xfrm>
                <a:off x="1698088" y="5076071"/>
                <a:ext cx="4132347" cy="10450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ctr">
                  <a:defRPr sz="1600">
                    <a:solidFill>
                      <a:srgbClr val="454449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180000" indent="-180000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내용</a:t>
                </a:r>
                <a:endPara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180000" indent="-180000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내용</a:t>
                </a:r>
                <a:endPara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180000" indent="-180000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내용</a:t>
                </a:r>
                <a:endPara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C6F5D6F4-77F9-9841-5B59-420259AB2FE7}"/>
                  </a:ext>
                </a:extLst>
              </p:cNvPr>
              <p:cNvSpPr/>
              <p:nvPr/>
            </p:nvSpPr>
            <p:spPr>
              <a:xfrm>
                <a:off x="1695372" y="4813258"/>
                <a:ext cx="796742" cy="294143"/>
              </a:xfrm>
              <a:prstGeom prst="roundRect">
                <a:avLst>
                  <a:gd name="adj" fmla="val 406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rgbClr val="9154FF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실행방안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BDAF4F3-701F-C6A2-5D1A-231438D67C9C}"/>
                </a:ext>
              </a:extLst>
            </p:cNvPr>
            <p:cNvGrpSpPr/>
            <p:nvPr/>
          </p:nvGrpSpPr>
          <p:grpSpPr>
            <a:xfrm>
              <a:off x="6593988" y="4852200"/>
              <a:ext cx="4445487" cy="1330776"/>
              <a:chOff x="6556916" y="4823401"/>
              <a:chExt cx="4445487" cy="133077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BA98D8-794F-5BF7-A0F1-9F39E2315E6C}"/>
                  </a:ext>
                </a:extLst>
              </p:cNvPr>
              <p:cNvSpPr txBox="1"/>
              <p:nvPr/>
            </p:nvSpPr>
            <p:spPr>
              <a:xfrm>
                <a:off x="6561579" y="5097666"/>
                <a:ext cx="4440824" cy="10565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180000" indent="-180000">
                  <a:buFont typeface="Arial" panose="020B0604020202020204" pitchFamily="34" charset="0"/>
                  <a:buChar char="•"/>
                  <a:defRPr sz="1200">
                    <a:solidFill>
                      <a:srgbClr val="454449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180000" indent="-180000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내용</a:t>
                </a:r>
                <a:endPara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180000" indent="-180000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내용</a:t>
                </a:r>
                <a:endPara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180000" indent="-180000" algn="l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내용</a:t>
                </a:r>
                <a:endPara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BC6A4A0F-7821-DF4D-49D8-DB09BAD85861}"/>
                  </a:ext>
                </a:extLst>
              </p:cNvPr>
              <p:cNvSpPr/>
              <p:nvPr/>
            </p:nvSpPr>
            <p:spPr>
              <a:xfrm>
                <a:off x="6556916" y="4823401"/>
                <a:ext cx="796742" cy="294143"/>
              </a:xfrm>
              <a:prstGeom prst="roundRect">
                <a:avLst>
                  <a:gd name="adj" fmla="val 406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rgbClr val="9154FF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기대효과</a:t>
                </a:r>
              </a:p>
            </p:txBody>
          </p:sp>
        </p:grpSp>
      </p:grpSp>
      <p:sp>
        <p:nvSpPr>
          <p:cNvPr id="13" name="슬라이드 번호 개체 틀 23">
            <a:extLst>
              <a:ext uri="{FF2B5EF4-FFF2-40B4-BE49-F238E27FC236}">
                <a16:creationId xmlns:a16="http://schemas.microsoft.com/office/drawing/2014/main" id="{4A3B316C-7577-754E-5A1D-1E74E489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793" y="6426519"/>
            <a:ext cx="2743200" cy="365125"/>
          </a:xfrm>
        </p:spPr>
        <p:txBody>
          <a:bodyPr/>
          <a:lstStyle/>
          <a:p>
            <a:fld id="{653AE4C0-C8F0-4B49-B7EE-EAF3F426EFC5}" type="slidenum">
              <a:rPr lang="ko-KR" altLang="en-US" smtClean="0">
                <a:solidFill>
                  <a:schemeClr val="bg1"/>
                </a:solidFill>
              </a:rPr>
              <a:t>15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2A84CA-6AB8-6BFB-3A4E-43CD3563153C}"/>
              </a:ext>
            </a:extLst>
          </p:cNvPr>
          <p:cNvSpPr/>
          <p:nvPr/>
        </p:nvSpPr>
        <p:spPr>
          <a:xfrm>
            <a:off x="3307188" y="1072591"/>
            <a:ext cx="3054096" cy="1026639"/>
          </a:xfrm>
          <a:prstGeom prst="rect">
            <a:avLst/>
          </a:prstGeom>
          <a:solidFill>
            <a:schemeClr val="bg1"/>
          </a:solidFill>
          <a:ln>
            <a:solidFill>
              <a:srgbClr val="45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91E5FB0-16BD-24FC-12B9-61CD4EFCD9A5}"/>
              </a:ext>
            </a:extLst>
          </p:cNvPr>
          <p:cNvSpPr/>
          <p:nvPr/>
        </p:nvSpPr>
        <p:spPr>
          <a:xfrm>
            <a:off x="3307188" y="2707831"/>
            <a:ext cx="3054096" cy="1026639"/>
          </a:xfrm>
          <a:prstGeom prst="rect">
            <a:avLst/>
          </a:prstGeom>
          <a:solidFill>
            <a:schemeClr val="bg1"/>
          </a:solidFill>
          <a:ln>
            <a:solidFill>
              <a:srgbClr val="45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215465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9A63FF"/>
            </a:gs>
            <a:gs pos="59000">
              <a:srgbClr val="AA7CF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0E581C-2B00-4877-63A6-D5DAF08FBD90}"/>
              </a:ext>
            </a:extLst>
          </p:cNvPr>
          <p:cNvSpPr/>
          <p:nvPr/>
        </p:nvSpPr>
        <p:spPr>
          <a:xfrm>
            <a:off x="353379" y="259267"/>
            <a:ext cx="11485242" cy="6336118"/>
          </a:xfrm>
          <a:prstGeom prst="roundRect">
            <a:avLst>
              <a:gd name="adj" fmla="val 5300"/>
            </a:avLst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40D7C-9BB7-46B9-DEC7-C2CD94D5D487}"/>
              </a:ext>
            </a:extLst>
          </p:cNvPr>
          <p:cNvSpPr txBox="1"/>
          <p:nvPr/>
        </p:nvSpPr>
        <p:spPr>
          <a:xfrm>
            <a:off x="895321" y="1114647"/>
            <a:ext cx="4353362" cy="1840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내용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내용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내용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523B3-659A-4614-F68C-47558A18473B}"/>
              </a:ext>
            </a:extLst>
          </p:cNvPr>
          <p:cNvSpPr txBox="1"/>
          <p:nvPr/>
        </p:nvSpPr>
        <p:spPr>
          <a:xfrm>
            <a:off x="895321" y="3224592"/>
            <a:ext cx="4353362" cy="173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내용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내용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180000" indent="-18000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내용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CCE1877-58AF-0981-6A95-57A8E65EC12C}"/>
              </a:ext>
            </a:extLst>
          </p:cNvPr>
          <p:cNvSpPr/>
          <p:nvPr/>
        </p:nvSpPr>
        <p:spPr>
          <a:xfrm rot="12364863">
            <a:off x="-537133" y="4953362"/>
            <a:ext cx="2578431" cy="2578431"/>
          </a:xfrm>
          <a:prstGeom prst="ellipse">
            <a:avLst/>
          </a:prstGeom>
          <a:gradFill flip="none" rotWithShape="1">
            <a:gsLst>
              <a:gs pos="48000">
                <a:srgbClr val="AA7CFF"/>
              </a:gs>
              <a:gs pos="100000">
                <a:srgbClr val="9154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15C4B-2D2F-1C53-4B20-66EC00C9B466}"/>
              </a:ext>
            </a:extLst>
          </p:cNvPr>
          <p:cNvSpPr txBox="1"/>
          <p:nvPr/>
        </p:nvSpPr>
        <p:spPr>
          <a:xfrm>
            <a:off x="188171" y="5822843"/>
            <a:ext cx="162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제목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제목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6DAA4EF-F6F9-4760-B3B3-0054DED82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0" t="52696" r="4996" b="-1"/>
          <a:stretch/>
        </p:blipFill>
        <p:spPr>
          <a:xfrm>
            <a:off x="202030" y="5758665"/>
            <a:ext cx="173224" cy="265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EF09C6-B3C4-02A6-9601-CA597873A92C}"/>
              </a:ext>
            </a:extLst>
          </p:cNvPr>
          <p:cNvSpPr txBox="1"/>
          <p:nvPr/>
        </p:nvSpPr>
        <p:spPr>
          <a:xfrm>
            <a:off x="202030" y="5613301"/>
            <a:ext cx="16214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 err="1">
                <a:solidFill>
                  <a:schemeClr val="bg1">
                    <a:alpha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어쩌구</a:t>
            </a:r>
            <a:r>
              <a:rPr lang="ko-KR" altLang="en-US" sz="1050" dirty="0">
                <a:solidFill>
                  <a:schemeClr val="bg1">
                    <a:alpha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alpha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050" dirty="0">
                <a:solidFill>
                  <a:schemeClr val="bg1">
                    <a:alpha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ko-KR" altLang="en-US" sz="1050" dirty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2B5F287-CEF7-CB6B-700F-25E8AF802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0" t="52696" r="4996" b="-1"/>
          <a:stretch/>
        </p:blipFill>
        <p:spPr>
          <a:xfrm>
            <a:off x="1733459" y="6399556"/>
            <a:ext cx="173224" cy="2653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F1D749-0ABE-B03C-BF5F-89BC86CE0A7D}"/>
              </a:ext>
            </a:extLst>
          </p:cNvPr>
          <p:cNvSpPr/>
          <p:nvPr/>
        </p:nvSpPr>
        <p:spPr>
          <a:xfrm>
            <a:off x="895321" y="2910342"/>
            <a:ext cx="885658" cy="439958"/>
          </a:xfrm>
          <a:prstGeom prst="roundRect">
            <a:avLst>
              <a:gd name="adj" fmla="val 406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9154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7D2C0E0-2C50-8015-83C4-0D3978940C4B}"/>
              </a:ext>
            </a:extLst>
          </p:cNvPr>
          <p:cNvSpPr/>
          <p:nvPr/>
        </p:nvSpPr>
        <p:spPr>
          <a:xfrm>
            <a:off x="847183" y="805364"/>
            <a:ext cx="885658" cy="439958"/>
          </a:xfrm>
          <a:prstGeom prst="roundRect">
            <a:avLst>
              <a:gd name="adj" fmla="val 406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9154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실행방안</a:t>
            </a:r>
          </a:p>
        </p:txBody>
      </p:sp>
      <p:sp>
        <p:nvSpPr>
          <p:cNvPr id="2" name="슬라이드 번호 개체 틀 23">
            <a:extLst>
              <a:ext uri="{FF2B5EF4-FFF2-40B4-BE49-F238E27FC236}">
                <a16:creationId xmlns:a16="http://schemas.microsoft.com/office/drawing/2014/main" id="{236706A5-CE4F-A9AB-A905-ECDF863C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793" y="6426519"/>
            <a:ext cx="2743200" cy="365125"/>
          </a:xfrm>
        </p:spPr>
        <p:txBody>
          <a:bodyPr/>
          <a:lstStyle/>
          <a:p>
            <a:fld id="{653AE4C0-C8F0-4B49-B7EE-EAF3F426EFC5}" type="slidenum">
              <a:rPr lang="ko-KR" altLang="en-US" smtClean="0">
                <a:solidFill>
                  <a:schemeClr val="bg1"/>
                </a:solidFill>
              </a:rPr>
              <a:t>16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0133A1-744D-B806-0322-82320194C93D}"/>
              </a:ext>
            </a:extLst>
          </p:cNvPr>
          <p:cNvSpPr/>
          <p:nvPr/>
        </p:nvSpPr>
        <p:spPr>
          <a:xfrm>
            <a:off x="7271637" y="2474763"/>
            <a:ext cx="3054096" cy="1026639"/>
          </a:xfrm>
          <a:prstGeom prst="rect">
            <a:avLst/>
          </a:prstGeom>
          <a:solidFill>
            <a:schemeClr val="bg1"/>
          </a:solidFill>
          <a:ln>
            <a:solidFill>
              <a:srgbClr val="45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53006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18157E2B-DD79-7636-3A3F-BBFE9658B4D6}"/>
              </a:ext>
            </a:extLst>
          </p:cNvPr>
          <p:cNvSpPr/>
          <p:nvPr/>
        </p:nvSpPr>
        <p:spPr>
          <a:xfrm>
            <a:off x="3922027" y="1471048"/>
            <a:ext cx="4337409" cy="4337409"/>
          </a:xfrm>
          <a:prstGeom prst="ellipse">
            <a:avLst/>
          </a:prstGeom>
          <a:solidFill>
            <a:srgbClr val="9A63FF">
              <a:alpha val="40000"/>
            </a:srgbClr>
          </a:soli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A5636-4EF5-9950-FE43-807392E73670}"/>
              </a:ext>
            </a:extLst>
          </p:cNvPr>
          <p:cNvSpPr txBox="1"/>
          <p:nvPr/>
        </p:nvSpPr>
        <p:spPr>
          <a:xfrm>
            <a:off x="6010482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726D02-8F38-3D95-09FA-85E8E9B3C51F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D98246-6E2D-AD3C-BBED-C9D1FC7CEBB3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554ACD-335B-81D1-98DD-0328B027E04B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D57922-515D-53A0-BE95-9D58E178C5A1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D475F80-5BF8-A6BF-9D45-EECE0B5DA078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9F47A11A-BC45-0E32-DD26-A7AA4473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291AB-885A-E165-7310-F2B39F47F182}"/>
              </a:ext>
            </a:extLst>
          </p:cNvPr>
          <p:cNvSpPr txBox="1"/>
          <p:nvPr/>
        </p:nvSpPr>
        <p:spPr>
          <a:xfrm>
            <a:off x="2740091" y="2123088"/>
            <a:ext cx="1966546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B783E8-89A7-37EA-CAC0-9BC5291B766C}"/>
              </a:ext>
            </a:extLst>
          </p:cNvPr>
          <p:cNvSpPr txBox="1"/>
          <p:nvPr/>
        </p:nvSpPr>
        <p:spPr>
          <a:xfrm>
            <a:off x="4706637" y="1253670"/>
            <a:ext cx="276022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BFB3B-E8C6-3D1F-EDF1-2BEAA8D258A8}"/>
              </a:ext>
            </a:extLst>
          </p:cNvPr>
          <p:cNvSpPr txBox="1"/>
          <p:nvPr/>
        </p:nvSpPr>
        <p:spPr>
          <a:xfrm>
            <a:off x="8088762" y="3770925"/>
            <a:ext cx="1926070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0B5C3-A2AD-D580-80CE-95CEDDF3F8C5}"/>
              </a:ext>
            </a:extLst>
          </p:cNvPr>
          <p:cNvSpPr txBox="1"/>
          <p:nvPr/>
        </p:nvSpPr>
        <p:spPr>
          <a:xfrm>
            <a:off x="2177168" y="3772474"/>
            <a:ext cx="2054983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A2AB58-F6D0-E335-0867-430014D64677}"/>
              </a:ext>
            </a:extLst>
          </p:cNvPr>
          <p:cNvSpPr txBox="1"/>
          <p:nvPr/>
        </p:nvSpPr>
        <p:spPr>
          <a:xfrm>
            <a:off x="7585715" y="2117497"/>
            <a:ext cx="1866194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81D458-E0B0-B51C-C603-75AE62A388B8}"/>
              </a:ext>
            </a:extLst>
          </p:cNvPr>
          <p:cNvSpPr txBox="1"/>
          <p:nvPr/>
        </p:nvSpPr>
        <p:spPr>
          <a:xfrm>
            <a:off x="3917688" y="5502051"/>
            <a:ext cx="2289857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73DE4E-3283-0FFD-2E58-DC87316E6391}"/>
              </a:ext>
            </a:extLst>
          </p:cNvPr>
          <p:cNvSpPr txBox="1"/>
          <p:nvPr/>
        </p:nvSpPr>
        <p:spPr>
          <a:xfrm>
            <a:off x="6380524" y="5629327"/>
            <a:ext cx="1994086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100" kern="0" dirty="0">
                <a:solidFill>
                  <a:srgbClr val="40404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종류</a:t>
            </a:r>
            <a:endParaRPr lang="en-US" altLang="ko-KR" sz="1100" kern="0" dirty="0">
              <a:solidFill>
                <a:srgbClr val="40404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solidFill>
                  <a:srgbClr val="9A63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제목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1ECC0B-A34C-4654-2C5C-2E1FB3892555}"/>
              </a:ext>
            </a:extLst>
          </p:cNvPr>
          <p:cNvCxnSpPr>
            <a:cxnSpLocks/>
          </p:cNvCxnSpPr>
          <p:nvPr/>
        </p:nvCxnSpPr>
        <p:spPr>
          <a:xfrm flipH="1">
            <a:off x="4403324" y="3591678"/>
            <a:ext cx="1687408" cy="1076285"/>
          </a:xfrm>
          <a:prstGeom prst="line">
            <a:avLst/>
          </a:prstGeom>
          <a:ln>
            <a:solidFill>
              <a:srgbClr val="454449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2EC590A-19C1-63CF-1F11-95D79AAFF7DC}"/>
              </a:ext>
            </a:extLst>
          </p:cNvPr>
          <p:cNvCxnSpPr>
            <a:cxnSpLocks/>
          </p:cNvCxnSpPr>
          <p:nvPr/>
        </p:nvCxnSpPr>
        <p:spPr>
          <a:xfrm flipV="1">
            <a:off x="6090731" y="1752781"/>
            <a:ext cx="0" cy="1838897"/>
          </a:xfrm>
          <a:prstGeom prst="line">
            <a:avLst/>
          </a:prstGeom>
          <a:ln>
            <a:solidFill>
              <a:srgbClr val="454449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B39BFF8-C027-AE8E-7BA7-9FB43B8FAE06}"/>
              </a:ext>
            </a:extLst>
          </p:cNvPr>
          <p:cNvSpPr txBox="1"/>
          <p:nvPr/>
        </p:nvSpPr>
        <p:spPr>
          <a:xfrm>
            <a:off x="4023106" y="3009075"/>
            <a:ext cx="1966546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solidFill>
                  <a:srgbClr val="9A63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800" dirty="0">
              <a:solidFill>
                <a:srgbClr val="9A63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1D8798-204B-542B-A9B0-158D8EA4C896}"/>
              </a:ext>
            </a:extLst>
          </p:cNvPr>
          <p:cNvSpPr txBox="1"/>
          <p:nvPr/>
        </p:nvSpPr>
        <p:spPr>
          <a:xfrm>
            <a:off x="6191810" y="3009075"/>
            <a:ext cx="1966546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solidFill>
                  <a:srgbClr val="9A63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800" dirty="0">
              <a:solidFill>
                <a:srgbClr val="9A63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31C322-7BB3-51FE-DE5E-DE00E8B2CD24}"/>
              </a:ext>
            </a:extLst>
          </p:cNvPr>
          <p:cNvSpPr txBox="1"/>
          <p:nvPr/>
        </p:nvSpPr>
        <p:spPr>
          <a:xfrm>
            <a:off x="5111323" y="4368987"/>
            <a:ext cx="1966546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solidFill>
                  <a:srgbClr val="9A63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800" dirty="0">
              <a:solidFill>
                <a:srgbClr val="9A63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C3392B2-4D05-3BA6-6394-CDACDFCF8388}"/>
              </a:ext>
            </a:extLst>
          </p:cNvPr>
          <p:cNvCxnSpPr>
            <a:cxnSpLocks/>
          </p:cNvCxnSpPr>
          <p:nvPr/>
        </p:nvCxnSpPr>
        <p:spPr>
          <a:xfrm>
            <a:off x="6086749" y="3591677"/>
            <a:ext cx="1687408" cy="1076285"/>
          </a:xfrm>
          <a:prstGeom prst="line">
            <a:avLst/>
          </a:prstGeom>
          <a:ln>
            <a:solidFill>
              <a:srgbClr val="454449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15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4DDB2FE-81F0-2E4C-9915-4C05E4DCF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AFA98B-5B5C-63C9-A76E-AAAF9D02F0D7}"/>
              </a:ext>
            </a:extLst>
          </p:cNvPr>
          <p:cNvSpPr txBox="1"/>
          <p:nvPr/>
        </p:nvSpPr>
        <p:spPr>
          <a:xfrm>
            <a:off x="2539648" y="2030171"/>
            <a:ext cx="711270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감사합니다</a:t>
            </a:r>
            <a:r>
              <a:rPr lang="en-US" altLang="ko-KR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79A2A8-B55F-1379-43E8-3D060BD8B1FE}"/>
              </a:ext>
            </a:extLst>
          </p:cNvPr>
          <p:cNvGrpSpPr/>
          <p:nvPr/>
        </p:nvGrpSpPr>
        <p:grpSpPr>
          <a:xfrm>
            <a:off x="4040383" y="3429000"/>
            <a:ext cx="4111234" cy="3252652"/>
            <a:chOff x="4207653" y="3525485"/>
            <a:chExt cx="4111234" cy="325265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19EA084-CFD8-B535-3425-110744EFB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20" t="65016" r="35660" b="2479"/>
            <a:stretch/>
          </p:blipFill>
          <p:spPr>
            <a:xfrm>
              <a:off x="4207653" y="4732256"/>
              <a:ext cx="302846" cy="305530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3E619AB-A634-B0B5-E2C5-D7737E52D99D}"/>
                </a:ext>
              </a:extLst>
            </p:cNvPr>
            <p:cNvSpPr/>
            <p:nvPr/>
          </p:nvSpPr>
          <p:spPr>
            <a:xfrm>
              <a:off x="7880832" y="4732256"/>
              <a:ext cx="73786" cy="7378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37CF4E6-BCFB-6203-6B1C-5507693B0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20" t="65016" r="35660" b="2479"/>
            <a:stretch/>
          </p:blipFill>
          <p:spPr>
            <a:xfrm>
              <a:off x="8059358" y="4806042"/>
              <a:ext cx="259529" cy="261829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8FE5BFD-2D97-A1C6-82BB-988F4CBDF6D4}"/>
                </a:ext>
              </a:extLst>
            </p:cNvPr>
            <p:cNvSpPr/>
            <p:nvPr/>
          </p:nvSpPr>
          <p:spPr>
            <a:xfrm>
              <a:off x="6469925" y="4372453"/>
              <a:ext cx="119737" cy="11973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4FBD7BF-E520-05BF-5D64-444BA1AD0523}"/>
                </a:ext>
              </a:extLst>
            </p:cNvPr>
            <p:cNvSpPr/>
            <p:nvPr/>
          </p:nvSpPr>
          <p:spPr>
            <a:xfrm>
              <a:off x="6747974" y="3994575"/>
              <a:ext cx="119737" cy="11973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92BBF99-AA49-B7B6-5CFD-540AB328F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20" t="65016" r="35660" b="2479"/>
            <a:stretch/>
          </p:blipFill>
          <p:spPr>
            <a:xfrm>
              <a:off x="6449585" y="3752724"/>
              <a:ext cx="197497" cy="199248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E74D557-129C-0469-0B08-CA7411C95DE7}"/>
                </a:ext>
              </a:extLst>
            </p:cNvPr>
            <p:cNvSpPr/>
            <p:nvPr/>
          </p:nvSpPr>
          <p:spPr>
            <a:xfrm>
              <a:off x="6026007" y="5201154"/>
              <a:ext cx="73786" cy="7378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5F4F3D2-AADF-2365-5694-D5583F844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20" t="65016" r="35660" b="2479"/>
            <a:stretch/>
          </p:blipFill>
          <p:spPr>
            <a:xfrm>
              <a:off x="6370789" y="5333152"/>
              <a:ext cx="222407" cy="22437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1E5350-6DC3-0FDA-87C3-CD48B3084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20" t="65016" r="35660" b="2479"/>
            <a:stretch/>
          </p:blipFill>
          <p:spPr>
            <a:xfrm>
              <a:off x="4806305" y="3555463"/>
              <a:ext cx="197497" cy="199248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4691909-4E56-15CF-0DA7-7021167230C9}"/>
                </a:ext>
              </a:extLst>
            </p:cNvPr>
            <p:cNvSpPr/>
            <p:nvPr/>
          </p:nvSpPr>
          <p:spPr>
            <a:xfrm>
              <a:off x="4607933" y="4769149"/>
              <a:ext cx="73786" cy="7378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6F909A-DEB8-C346-17D3-FFDBB4FB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706" y="3525485"/>
              <a:ext cx="3252652" cy="3252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834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069C294-CE17-6845-86CF-9E4929329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AFA98B-5B5C-63C9-A76E-AAAF9D02F0D7}"/>
              </a:ext>
            </a:extLst>
          </p:cNvPr>
          <p:cNvSpPr txBox="1"/>
          <p:nvPr/>
        </p:nvSpPr>
        <p:spPr>
          <a:xfrm>
            <a:off x="650959" y="536113"/>
            <a:ext cx="446967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Contents.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0AFA7-4F53-C21E-DDAB-0A80D863D3E9}"/>
              </a:ext>
            </a:extLst>
          </p:cNvPr>
          <p:cNvSpPr txBox="1"/>
          <p:nvPr/>
        </p:nvSpPr>
        <p:spPr>
          <a:xfrm>
            <a:off x="4173165" y="1898244"/>
            <a:ext cx="3845670" cy="27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687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E1BAF8-A9FF-4902-AC6F-324F4C62C3E4}"/>
              </a:ext>
            </a:extLst>
          </p:cNvPr>
          <p:cNvSpPr/>
          <p:nvPr/>
        </p:nvSpPr>
        <p:spPr>
          <a:xfrm>
            <a:off x="0" y="-476250"/>
            <a:ext cx="314325" cy="314325"/>
          </a:xfrm>
          <a:prstGeom prst="rect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ED057-6BA1-64DF-4AE2-579A17CE79B8}"/>
              </a:ext>
            </a:extLst>
          </p:cNvPr>
          <p:cNvSpPr txBox="1"/>
          <p:nvPr/>
        </p:nvSpPr>
        <p:spPr>
          <a:xfrm>
            <a:off x="2992167" y="954574"/>
            <a:ext cx="62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154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PPT </a:t>
            </a:r>
            <a:r>
              <a:rPr lang="ko-KR" altLang="en-US" sz="2400" dirty="0">
                <a:solidFill>
                  <a:srgbClr val="9154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템플릿입니다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26E2A2-B773-48B1-E153-7B55D6662244}"/>
              </a:ext>
            </a:extLst>
          </p:cNvPr>
          <p:cNvSpPr/>
          <p:nvPr/>
        </p:nvSpPr>
        <p:spPr>
          <a:xfrm>
            <a:off x="404327" y="-470224"/>
            <a:ext cx="314325" cy="314325"/>
          </a:xfrm>
          <a:prstGeom prst="rect">
            <a:avLst/>
          </a:prstGeom>
          <a:solidFill>
            <a:srgbClr val="45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5444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B186D-5C91-F999-947A-21DC0E0072D9}"/>
              </a:ext>
            </a:extLst>
          </p:cNvPr>
          <p:cNvSpPr txBox="1"/>
          <p:nvPr/>
        </p:nvSpPr>
        <p:spPr>
          <a:xfrm>
            <a:off x="4908398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853F28-F663-A368-304C-9B4D969EA7DE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F20B5BA-B291-C1F7-DE2E-7B9FDE362C3A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2862007-B6C6-1213-95F1-9806B669E14E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3609503-DC4E-8C92-3CFA-CCB36964D193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895EB4-72A4-B4DE-F881-FE6BE8D68AE5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41" name="그룹 1040">
            <a:extLst>
              <a:ext uri="{FF2B5EF4-FFF2-40B4-BE49-F238E27FC236}">
                <a16:creationId xmlns:a16="http://schemas.microsoft.com/office/drawing/2014/main" id="{44AB799A-827D-069B-3544-BEE111E24A95}"/>
              </a:ext>
            </a:extLst>
          </p:cNvPr>
          <p:cNvGrpSpPr/>
          <p:nvPr/>
        </p:nvGrpSpPr>
        <p:grpSpPr>
          <a:xfrm>
            <a:off x="677612" y="2526552"/>
            <a:ext cx="5244955" cy="3171825"/>
            <a:chOff x="754114" y="2504616"/>
            <a:chExt cx="5244955" cy="3171825"/>
          </a:xfrm>
        </p:grpSpPr>
        <p:sp>
          <p:nvSpPr>
            <p:cNvPr id="1040" name="사각형: 둥근 모서리 1039">
              <a:extLst>
                <a:ext uri="{FF2B5EF4-FFF2-40B4-BE49-F238E27FC236}">
                  <a16:creationId xmlns:a16="http://schemas.microsoft.com/office/drawing/2014/main" id="{0E65941D-B576-E208-3998-1F28810BB669}"/>
                </a:ext>
              </a:extLst>
            </p:cNvPr>
            <p:cNvSpPr/>
            <p:nvPr/>
          </p:nvSpPr>
          <p:spPr>
            <a:xfrm>
              <a:off x="795155" y="2504616"/>
              <a:ext cx="5162873" cy="31718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D29F24-72EF-ACC0-9DAB-43393CEDC5C2}"/>
                </a:ext>
              </a:extLst>
            </p:cNvPr>
            <p:cNvSpPr/>
            <p:nvPr/>
          </p:nvSpPr>
          <p:spPr>
            <a:xfrm>
              <a:off x="1162378" y="3310103"/>
              <a:ext cx="4416638" cy="122893"/>
            </a:xfrm>
            <a:prstGeom prst="rect">
              <a:avLst/>
            </a:prstGeom>
            <a:solidFill>
              <a:srgbClr val="915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C2EEFF-45B1-9131-CCBD-54E028E76920}"/>
                </a:ext>
              </a:extLst>
            </p:cNvPr>
            <p:cNvSpPr txBox="1"/>
            <p:nvPr/>
          </p:nvSpPr>
          <p:spPr>
            <a:xfrm>
              <a:off x="754114" y="3428709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BC99A8-03B5-48BE-4238-C092AE1446F7}"/>
                </a:ext>
              </a:extLst>
            </p:cNvPr>
            <p:cNvSpPr txBox="1"/>
            <p:nvPr/>
          </p:nvSpPr>
          <p:spPr>
            <a:xfrm>
              <a:off x="4781183" y="3432996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973174-DA80-D943-4EB2-3072B0C8ED55}"/>
                </a:ext>
              </a:extLst>
            </p:cNvPr>
            <p:cNvSpPr txBox="1"/>
            <p:nvPr/>
          </p:nvSpPr>
          <p:spPr>
            <a:xfrm>
              <a:off x="1538476" y="3428709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6DCF11-ED42-1965-CB15-8FBBCDFF44C3}"/>
                </a:ext>
              </a:extLst>
            </p:cNvPr>
            <p:cNvSpPr txBox="1"/>
            <p:nvPr/>
          </p:nvSpPr>
          <p:spPr>
            <a:xfrm>
              <a:off x="3891562" y="3428709"/>
              <a:ext cx="13231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1125F4-1255-D88C-9B53-995908064C08}"/>
                </a:ext>
              </a:extLst>
            </p:cNvPr>
            <p:cNvSpPr txBox="1"/>
            <p:nvPr/>
          </p:nvSpPr>
          <p:spPr>
            <a:xfrm>
              <a:off x="2322838" y="3428709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51B191-2E37-1A26-D0DD-B3570DBF8DBF}"/>
                </a:ext>
              </a:extLst>
            </p:cNvPr>
            <p:cNvSpPr txBox="1"/>
            <p:nvPr/>
          </p:nvSpPr>
          <p:spPr>
            <a:xfrm>
              <a:off x="3107200" y="3428709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6846CC-722C-093D-85FB-C4A6C1C331DA}"/>
                </a:ext>
              </a:extLst>
            </p:cNvPr>
            <p:cNvSpPr txBox="1"/>
            <p:nvPr/>
          </p:nvSpPr>
          <p:spPr>
            <a:xfrm>
              <a:off x="754114" y="4693662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862475-8F86-CA03-96F1-34DCF13E0549}"/>
                </a:ext>
              </a:extLst>
            </p:cNvPr>
            <p:cNvSpPr txBox="1"/>
            <p:nvPr/>
          </p:nvSpPr>
          <p:spPr>
            <a:xfrm>
              <a:off x="4781183" y="4697949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8A738B8-4A8E-362F-0DB1-9B26D90F17CC}"/>
                </a:ext>
              </a:extLst>
            </p:cNvPr>
            <p:cNvSpPr txBox="1"/>
            <p:nvPr/>
          </p:nvSpPr>
          <p:spPr>
            <a:xfrm>
              <a:off x="1538476" y="4693662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450E9B-9BA5-400F-C68A-0B44E636652C}"/>
                </a:ext>
              </a:extLst>
            </p:cNvPr>
            <p:cNvSpPr txBox="1"/>
            <p:nvPr/>
          </p:nvSpPr>
          <p:spPr>
            <a:xfrm>
              <a:off x="3891562" y="4693662"/>
              <a:ext cx="13231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5ECADD-8F02-0499-B0ED-B2D97EBC641A}"/>
                </a:ext>
              </a:extLst>
            </p:cNvPr>
            <p:cNvSpPr txBox="1"/>
            <p:nvPr/>
          </p:nvSpPr>
          <p:spPr>
            <a:xfrm>
              <a:off x="2322838" y="4693662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A62CCE-85F9-9C2E-EB30-EFAAA5FDEDFB}"/>
                </a:ext>
              </a:extLst>
            </p:cNvPr>
            <p:cNvSpPr txBox="1"/>
            <p:nvPr/>
          </p:nvSpPr>
          <p:spPr>
            <a:xfrm>
              <a:off x="3107200" y="4693662"/>
              <a:ext cx="1217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순서</a:t>
              </a:r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CE7C23CB-D193-29C4-7895-A0A995FF89FF}"/>
                </a:ext>
              </a:extLst>
            </p:cNvPr>
            <p:cNvSpPr/>
            <p:nvPr/>
          </p:nvSpPr>
          <p:spPr>
            <a:xfrm>
              <a:off x="1162377" y="4482326"/>
              <a:ext cx="4416639" cy="205477"/>
            </a:xfrm>
            <a:prstGeom prst="rightArrow">
              <a:avLst/>
            </a:prstGeom>
            <a:solidFill>
              <a:srgbClr val="915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6540941-3FFA-26B8-3FF5-34345817FB17}"/>
                </a:ext>
              </a:extLst>
            </p:cNvPr>
            <p:cNvSpPr/>
            <p:nvPr/>
          </p:nvSpPr>
          <p:spPr>
            <a:xfrm>
              <a:off x="1292966" y="3281251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3416E47-47B1-FD57-9498-53AB15083138}"/>
                </a:ext>
              </a:extLst>
            </p:cNvPr>
            <p:cNvSpPr/>
            <p:nvPr/>
          </p:nvSpPr>
          <p:spPr>
            <a:xfrm>
              <a:off x="5294326" y="3281251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4C8C973-6F1E-7D5E-238D-866BF0981A41}"/>
                </a:ext>
              </a:extLst>
            </p:cNvPr>
            <p:cNvSpPr/>
            <p:nvPr/>
          </p:nvSpPr>
          <p:spPr>
            <a:xfrm>
              <a:off x="4470189" y="3281251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E91C92-4630-0F05-0840-279054C4CE6C}"/>
                </a:ext>
              </a:extLst>
            </p:cNvPr>
            <p:cNvSpPr/>
            <p:nvPr/>
          </p:nvSpPr>
          <p:spPr>
            <a:xfrm>
              <a:off x="3631314" y="3281251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9C5A16A-8AFE-2EB4-D673-57CAF8479673}"/>
                </a:ext>
              </a:extLst>
            </p:cNvPr>
            <p:cNvSpPr/>
            <p:nvPr/>
          </p:nvSpPr>
          <p:spPr>
            <a:xfrm>
              <a:off x="2850720" y="3281251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0F8FA4A-45C4-89B6-8392-1237D8B5AC45}"/>
                </a:ext>
              </a:extLst>
            </p:cNvPr>
            <p:cNvSpPr/>
            <p:nvPr/>
          </p:nvSpPr>
          <p:spPr>
            <a:xfrm>
              <a:off x="2068424" y="3281251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54E92C8-6BB0-1BF2-41C1-EA3D336DB6DE}"/>
                </a:ext>
              </a:extLst>
            </p:cNvPr>
            <p:cNvSpPr/>
            <p:nvPr/>
          </p:nvSpPr>
          <p:spPr>
            <a:xfrm>
              <a:off x="1292966" y="4499429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9291F9A-6F06-0931-45E4-FC9CD1695FB3}"/>
                </a:ext>
              </a:extLst>
            </p:cNvPr>
            <p:cNvSpPr/>
            <p:nvPr/>
          </p:nvSpPr>
          <p:spPr>
            <a:xfrm>
              <a:off x="5294326" y="4499429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0A828D9-704A-83B4-4A61-C49524C97AA3}"/>
                </a:ext>
              </a:extLst>
            </p:cNvPr>
            <p:cNvSpPr/>
            <p:nvPr/>
          </p:nvSpPr>
          <p:spPr>
            <a:xfrm>
              <a:off x="4470189" y="4499429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5A2F559-9A77-DBF6-D2C2-CF8DB16D89AC}"/>
                </a:ext>
              </a:extLst>
            </p:cNvPr>
            <p:cNvSpPr/>
            <p:nvPr/>
          </p:nvSpPr>
          <p:spPr>
            <a:xfrm>
              <a:off x="3631314" y="4499429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3BD5E5D-4234-1C75-1691-FA8C8A1D2931}"/>
                </a:ext>
              </a:extLst>
            </p:cNvPr>
            <p:cNvSpPr/>
            <p:nvPr/>
          </p:nvSpPr>
          <p:spPr>
            <a:xfrm>
              <a:off x="2850720" y="4499429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C64DAD5-75FB-43CA-6624-F9B8CD72B0B9}"/>
                </a:ext>
              </a:extLst>
            </p:cNvPr>
            <p:cNvSpPr/>
            <p:nvPr/>
          </p:nvSpPr>
          <p:spPr>
            <a:xfrm>
              <a:off x="2068424" y="4499429"/>
              <a:ext cx="151746" cy="151746"/>
            </a:xfrm>
            <a:prstGeom prst="ellipse">
              <a:avLst/>
            </a:prstGeom>
            <a:solidFill>
              <a:srgbClr val="9154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7278BE-C5B1-196C-620A-47E2DCB61843}"/>
                </a:ext>
              </a:extLst>
            </p:cNvPr>
            <p:cNvSpPr txBox="1"/>
            <p:nvPr/>
          </p:nvSpPr>
          <p:spPr>
            <a:xfrm>
              <a:off x="1017758" y="3037851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2002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5A200A7D-FF72-F82A-32D3-2C70122FE9A1}"/>
                </a:ext>
              </a:extLst>
            </p:cNvPr>
            <p:cNvSpPr txBox="1"/>
            <p:nvPr/>
          </p:nvSpPr>
          <p:spPr>
            <a:xfrm>
              <a:off x="1798998" y="3037851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2006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FF63812A-E733-14E0-70B3-EE923F906626}"/>
                </a:ext>
              </a:extLst>
            </p:cNvPr>
            <p:cNvSpPr txBox="1"/>
            <p:nvPr/>
          </p:nvSpPr>
          <p:spPr>
            <a:xfrm>
              <a:off x="2581294" y="3037851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2008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5FB7FAD5-6FA0-7F66-C1C5-6A2036F7976E}"/>
                </a:ext>
              </a:extLst>
            </p:cNvPr>
            <p:cNvSpPr txBox="1"/>
            <p:nvPr/>
          </p:nvSpPr>
          <p:spPr>
            <a:xfrm>
              <a:off x="3361888" y="3037851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2009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C4E6189D-54B4-3CC4-3C32-FBDD27BAF53B}"/>
                </a:ext>
              </a:extLst>
            </p:cNvPr>
            <p:cNvSpPr txBox="1"/>
            <p:nvPr/>
          </p:nvSpPr>
          <p:spPr>
            <a:xfrm>
              <a:off x="4207835" y="3037851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2010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A8677AF-A975-4344-A078-6432D1BBA4A8}"/>
                </a:ext>
              </a:extLst>
            </p:cNvPr>
            <p:cNvSpPr txBox="1"/>
            <p:nvPr/>
          </p:nvSpPr>
          <p:spPr>
            <a:xfrm>
              <a:off x="5024900" y="3037851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2011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DA7B3067-C848-5F63-A36D-E7BE72093725}"/>
                </a:ext>
              </a:extLst>
            </p:cNvPr>
            <p:cNvSpPr txBox="1"/>
            <p:nvPr/>
          </p:nvSpPr>
          <p:spPr>
            <a:xfrm>
              <a:off x="1017758" y="4260046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2014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9EC083DB-91AC-106C-790E-E744D4C7323E}"/>
                </a:ext>
              </a:extLst>
            </p:cNvPr>
            <p:cNvSpPr txBox="1"/>
            <p:nvPr/>
          </p:nvSpPr>
          <p:spPr>
            <a:xfrm>
              <a:off x="1798998" y="4260046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2016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C1679F88-77AE-D9BB-8E48-2324E18101D4}"/>
                </a:ext>
              </a:extLst>
            </p:cNvPr>
            <p:cNvSpPr txBox="1"/>
            <p:nvPr/>
          </p:nvSpPr>
          <p:spPr>
            <a:xfrm>
              <a:off x="2581294" y="4260046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2017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14B62F0-216F-A112-A54C-2F291467A65D}"/>
                </a:ext>
              </a:extLst>
            </p:cNvPr>
            <p:cNvSpPr txBox="1"/>
            <p:nvPr/>
          </p:nvSpPr>
          <p:spPr>
            <a:xfrm>
              <a:off x="3361888" y="4260046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2018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850A3BA-2CA9-FE1C-32BD-F205EE647711}"/>
                </a:ext>
              </a:extLst>
            </p:cNvPr>
            <p:cNvSpPr txBox="1"/>
            <p:nvPr/>
          </p:nvSpPr>
          <p:spPr>
            <a:xfrm>
              <a:off x="4207835" y="4260046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2019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9A52BEB7-1942-34DA-DEF5-3E50B926E31C}"/>
                </a:ext>
              </a:extLst>
            </p:cNvPr>
            <p:cNvSpPr txBox="1"/>
            <p:nvPr/>
          </p:nvSpPr>
          <p:spPr>
            <a:xfrm>
              <a:off x="5024900" y="4260046"/>
              <a:ext cx="6905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2022</a:t>
              </a:r>
              <a:endParaRPr lang="ko-KR" altLang="en-US" sz="9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35BF1CF-6359-0670-654D-CF9D384640E3}"/>
              </a:ext>
            </a:extLst>
          </p:cNvPr>
          <p:cNvSpPr/>
          <p:nvPr/>
        </p:nvSpPr>
        <p:spPr>
          <a:xfrm>
            <a:off x="6269434" y="2031262"/>
            <a:ext cx="5162873" cy="41186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C770D-9A75-1946-EC7B-3BD55B29620F}"/>
              </a:ext>
            </a:extLst>
          </p:cNvPr>
          <p:cNvSpPr txBox="1"/>
          <p:nvPr/>
        </p:nvSpPr>
        <p:spPr>
          <a:xfrm>
            <a:off x="9125521" y="5275841"/>
            <a:ext cx="19352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 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2308B963-DBE2-DFEA-E60D-51BE67D80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999829"/>
              </p:ext>
            </p:extLst>
          </p:nvPr>
        </p:nvGraphicFramePr>
        <p:xfrm>
          <a:off x="6644166" y="2277423"/>
          <a:ext cx="4416640" cy="294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9A93BBA-E7C3-625E-ED1E-12237A3BE381}"/>
              </a:ext>
            </a:extLst>
          </p:cNvPr>
          <p:cNvSpPr/>
          <p:nvPr/>
        </p:nvSpPr>
        <p:spPr>
          <a:xfrm>
            <a:off x="7913545" y="1889446"/>
            <a:ext cx="1877875" cy="300860"/>
          </a:xfrm>
          <a:prstGeom prst="roundRect">
            <a:avLst>
              <a:gd name="adj" fmla="val 50000"/>
            </a:avLst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소제목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2949E0-CAC3-F194-F4AF-C6A945360195}"/>
              </a:ext>
            </a:extLst>
          </p:cNvPr>
          <p:cNvSpPr txBox="1"/>
          <p:nvPr/>
        </p:nvSpPr>
        <p:spPr>
          <a:xfrm>
            <a:off x="6838947" y="5632625"/>
            <a:ext cx="4027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454449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 설명</a:t>
            </a:r>
          </a:p>
        </p:txBody>
      </p: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5FFD5011-57A2-9720-B5D4-D9D09DE60B8A}"/>
              </a:ext>
            </a:extLst>
          </p:cNvPr>
          <p:cNvCxnSpPr>
            <a:cxnSpLocks/>
          </p:cNvCxnSpPr>
          <p:nvPr/>
        </p:nvCxnSpPr>
        <p:spPr>
          <a:xfrm>
            <a:off x="7202961" y="5631501"/>
            <a:ext cx="3305175" cy="0"/>
          </a:xfrm>
          <a:prstGeom prst="line">
            <a:avLst/>
          </a:prstGeom>
          <a:ln w="19050">
            <a:solidFill>
              <a:srgbClr val="915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06092B33-EDA7-7594-3139-C09AFD97A5C8}"/>
              </a:ext>
            </a:extLst>
          </p:cNvPr>
          <p:cNvCxnSpPr>
            <a:cxnSpLocks/>
          </p:cNvCxnSpPr>
          <p:nvPr/>
        </p:nvCxnSpPr>
        <p:spPr>
          <a:xfrm>
            <a:off x="7202961" y="5916030"/>
            <a:ext cx="3305175" cy="0"/>
          </a:xfrm>
          <a:prstGeom prst="line">
            <a:avLst/>
          </a:prstGeom>
          <a:ln w="19050">
            <a:solidFill>
              <a:srgbClr val="915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01ACCD-039B-FD59-8181-75CE5712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00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C9F59121-7BE1-05A8-6854-3298F9B9D9D5}"/>
              </a:ext>
            </a:extLst>
          </p:cNvPr>
          <p:cNvSpPr/>
          <p:nvPr/>
        </p:nvSpPr>
        <p:spPr>
          <a:xfrm>
            <a:off x="8424599" y="4990108"/>
            <a:ext cx="1191849" cy="11918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F9D13FB-F0D5-87D5-4C38-833B0EAB76A3}"/>
              </a:ext>
            </a:extLst>
          </p:cNvPr>
          <p:cNvSpPr/>
          <p:nvPr/>
        </p:nvSpPr>
        <p:spPr>
          <a:xfrm>
            <a:off x="5497414" y="4990108"/>
            <a:ext cx="1191849" cy="11918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D962425-9E0B-37A8-3E77-DF0ED0758966}"/>
              </a:ext>
            </a:extLst>
          </p:cNvPr>
          <p:cNvSpPr/>
          <p:nvPr/>
        </p:nvSpPr>
        <p:spPr>
          <a:xfrm>
            <a:off x="2576619" y="4990108"/>
            <a:ext cx="1191849" cy="11918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E1BAF8-A9FF-4902-AC6F-324F4C62C3E4}"/>
              </a:ext>
            </a:extLst>
          </p:cNvPr>
          <p:cNvSpPr/>
          <p:nvPr/>
        </p:nvSpPr>
        <p:spPr>
          <a:xfrm>
            <a:off x="0" y="-476250"/>
            <a:ext cx="314325" cy="314325"/>
          </a:xfrm>
          <a:prstGeom prst="rect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26E2A2-B773-48B1-E153-7B55D6662244}"/>
              </a:ext>
            </a:extLst>
          </p:cNvPr>
          <p:cNvSpPr/>
          <p:nvPr/>
        </p:nvSpPr>
        <p:spPr>
          <a:xfrm>
            <a:off x="404327" y="-470224"/>
            <a:ext cx="314325" cy="314325"/>
          </a:xfrm>
          <a:prstGeom prst="rect">
            <a:avLst/>
          </a:prstGeom>
          <a:solidFill>
            <a:srgbClr val="45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5444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B186D-5C91-F999-947A-21DC0E0072D9}"/>
              </a:ext>
            </a:extLst>
          </p:cNvPr>
          <p:cNvSpPr txBox="1"/>
          <p:nvPr/>
        </p:nvSpPr>
        <p:spPr>
          <a:xfrm>
            <a:off x="5183919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853F28-F663-A368-304C-9B4D969EA7DE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F20B5BA-B291-C1F7-DE2E-7B9FDE362C3A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2862007-B6C6-1213-95F1-9806B669E14E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3609503-DC4E-8C92-3CFA-CCB36964D193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895EB4-72A4-B4DE-F881-FE6BE8D68AE5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D3FDB-09A5-ECAE-64F4-A80F0EA26FC6}"/>
              </a:ext>
            </a:extLst>
          </p:cNvPr>
          <p:cNvSpPr txBox="1"/>
          <p:nvPr/>
        </p:nvSpPr>
        <p:spPr>
          <a:xfrm>
            <a:off x="2993571" y="997305"/>
            <a:ext cx="62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154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PPT </a:t>
            </a:r>
            <a:r>
              <a:rPr lang="ko-KR" altLang="en-US" sz="2400" dirty="0">
                <a:solidFill>
                  <a:srgbClr val="9154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템플릿입니다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4A2F8C-1EBC-84D0-AE94-03B2F87F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ECED1BC-F031-B798-82A2-BB5ACBBBF85B}"/>
              </a:ext>
            </a:extLst>
          </p:cNvPr>
          <p:cNvGrpSpPr/>
          <p:nvPr/>
        </p:nvGrpSpPr>
        <p:grpSpPr>
          <a:xfrm>
            <a:off x="2036359" y="1977732"/>
            <a:ext cx="8119282" cy="4135637"/>
            <a:chOff x="1857396" y="2021277"/>
            <a:chExt cx="8119282" cy="4135637"/>
          </a:xfrm>
        </p:grpSpPr>
        <p:pic>
          <p:nvPicPr>
            <p:cNvPr id="1026" name="Picture 2" descr="이미지">
              <a:extLst>
                <a:ext uri="{FF2B5EF4-FFF2-40B4-BE49-F238E27FC236}">
                  <a16:creationId xmlns:a16="http://schemas.microsoft.com/office/drawing/2014/main" id="{1205D05F-4DFE-2E6E-AC94-64C60F4E2B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7" r="23522"/>
            <a:stretch/>
          </p:blipFill>
          <p:spPr bwMode="auto">
            <a:xfrm>
              <a:off x="5440045" y="5033653"/>
              <a:ext cx="939116" cy="103659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비디오 마케팅 | 영상 제작| 위픽코퍼레이션 서비스">
              <a:extLst>
                <a:ext uri="{FF2B5EF4-FFF2-40B4-BE49-F238E27FC236}">
                  <a16:creationId xmlns:a16="http://schemas.microsoft.com/office/drawing/2014/main" id="{FD5FBAEC-DB52-E506-2F9E-38EE9FAEF4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4" r="11537" b="8761"/>
            <a:stretch/>
          </p:blipFill>
          <p:spPr bwMode="auto">
            <a:xfrm>
              <a:off x="8355538" y="5037708"/>
              <a:ext cx="939116" cy="103659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azysia (Baek Sia) - velog">
              <a:extLst>
                <a:ext uri="{FF2B5EF4-FFF2-40B4-BE49-F238E27FC236}">
                  <a16:creationId xmlns:a16="http://schemas.microsoft.com/office/drawing/2014/main" id="{0E90627E-1A39-B44D-D292-24CF5B0792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0"/>
            <a:stretch/>
          </p:blipFill>
          <p:spPr bwMode="auto">
            <a:xfrm>
              <a:off x="2505071" y="5056594"/>
              <a:ext cx="1017790" cy="11003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964179D-9A44-5E14-DEE3-22299FA65D47}"/>
                </a:ext>
              </a:extLst>
            </p:cNvPr>
            <p:cNvSpPr/>
            <p:nvPr/>
          </p:nvSpPr>
          <p:spPr>
            <a:xfrm>
              <a:off x="1858464" y="2021277"/>
              <a:ext cx="2270234" cy="2773200"/>
            </a:xfrm>
            <a:prstGeom prst="roundRect">
              <a:avLst/>
            </a:prstGeom>
            <a:solidFill>
              <a:srgbClr val="915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CBCD408-23E0-DD90-795A-9A587FBB14C4}"/>
                </a:ext>
              </a:extLst>
            </p:cNvPr>
            <p:cNvSpPr/>
            <p:nvPr/>
          </p:nvSpPr>
          <p:spPr>
            <a:xfrm rot="10800000">
              <a:off x="2837892" y="4774460"/>
              <a:ext cx="299545" cy="275897"/>
            </a:xfrm>
            <a:prstGeom prst="triangle">
              <a:avLst/>
            </a:prstGeom>
            <a:solidFill>
              <a:srgbClr val="915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7EB3EAE-5F9C-FB8D-F0A8-C9E53CD21C9D}"/>
                </a:ext>
              </a:extLst>
            </p:cNvPr>
            <p:cNvCxnSpPr>
              <a:cxnSpLocks/>
            </p:cNvCxnSpPr>
            <p:nvPr/>
          </p:nvCxnSpPr>
          <p:spPr>
            <a:xfrm>
              <a:off x="2063416" y="2488885"/>
              <a:ext cx="1860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CB4B7-E284-B752-78CA-38B958108639}"/>
                </a:ext>
              </a:extLst>
            </p:cNvPr>
            <p:cNvSpPr txBox="1"/>
            <p:nvPr/>
          </p:nvSpPr>
          <p:spPr>
            <a:xfrm>
              <a:off x="1857396" y="3103213"/>
              <a:ext cx="22575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내용</a:t>
              </a:r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내용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“</a:t>
              </a:r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15D2CA-508F-9D1B-AB16-83A33A91C507}"/>
                </a:ext>
              </a:extLst>
            </p:cNvPr>
            <p:cNvSpPr txBox="1"/>
            <p:nvPr/>
          </p:nvSpPr>
          <p:spPr>
            <a:xfrm>
              <a:off x="1857396" y="2120801"/>
              <a:ext cx="22575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이름</a:t>
              </a:r>
              <a:endPara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D779588-C823-22AD-153B-2BAE395CB366}"/>
                </a:ext>
              </a:extLst>
            </p:cNvPr>
            <p:cNvSpPr/>
            <p:nvPr/>
          </p:nvSpPr>
          <p:spPr>
            <a:xfrm>
              <a:off x="4781920" y="2021277"/>
              <a:ext cx="2270234" cy="2773200"/>
            </a:xfrm>
            <a:prstGeom prst="roundRect">
              <a:avLst/>
            </a:prstGeom>
            <a:solidFill>
              <a:srgbClr val="915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56F9AE5B-2577-C165-1FD4-7A4747982AA3}"/>
                </a:ext>
              </a:extLst>
            </p:cNvPr>
            <p:cNvSpPr/>
            <p:nvPr/>
          </p:nvSpPr>
          <p:spPr>
            <a:xfrm rot="10800000">
              <a:off x="5761348" y="4774460"/>
              <a:ext cx="299545" cy="275897"/>
            </a:xfrm>
            <a:prstGeom prst="triangle">
              <a:avLst/>
            </a:prstGeom>
            <a:solidFill>
              <a:srgbClr val="915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13D661A-B16F-06D5-3054-30961B8E7D6F}"/>
                </a:ext>
              </a:extLst>
            </p:cNvPr>
            <p:cNvCxnSpPr>
              <a:cxnSpLocks/>
            </p:cNvCxnSpPr>
            <p:nvPr/>
          </p:nvCxnSpPr>
          <p:spPr>
            <a:xfrm>
              <a:off x="4986872" y="2488885"/>
              <a:ext cx="1860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8171E1-7DBF-F8FA-0695-BD890E449ADE}"/>
                </a:ext>
              </a:extLst>
            </p:cNvPr>
            <p:cNvSpPr txBox="1"/>
            <p:nvPr/>
          </p:nvSpPr>
          <p:spPr>
            <a:xfrm>
              <a:off x="4780852" y="2114798"/>
              <a:ext cx="22575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이름</a:t>
              </a:r>
              <a:endPara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70F4F87-224A-4369-8BA7-4F5FF840D025}"/>
                </a:ext>
              </a:extLst>
            </p:cNvPr>
            <p:cNvSpPr/>
            <p:nvPr/>
          </p:nvSpPr>
          <p:spPr>
            <a:xfrm>
              <a:off x="7706444" y="2021277"/>
              <a:ext cx="2270234" cy="2773200"/>
            </a:xfrm>
            <a:prstGeom prst="roundRect">
              <a:avLst/>
            </a:prstGeom>
            <a:solidFill>
              <a:srgbClr val="915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E3320EFB-5901-77A4-9AE2-8F93F20F0981}"/>
                </a:ext>
              </a:extLst>
            </p:cNvPr>
            <p:cNvSpPr/>
            <p:nvPr/>
          </p:nvSpPr>
          <p:spPr>
            <a:xfrm rot="10800000">
              <a:off x="8685872" y="4774460"/>
              <a:ext cx="299545" cy="275897"/>
            </a:xfrm>
            <a:prstGeom prst="triangle">
              <a:avLst/>
            </a:prstGeom>
            <a:solidFill>
              <a:srgbClr val="915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211F95D-E689-E3A2-0653-DA5687E069D3}"/>
                </a:ext>
              </a:extLst>
            </p:cNvPr>
            <p:cNvCxnSpPr>
              <a:cxnSpLocks/>
            </p:cNvCxnSpPr>
            <p:nvPr/>
          </p:nvCxnSpPr>
          <p:spPr>
            <a:xfrm>
              <a:off x="7911396" y="2488885"/>
              <a:ext cx="186033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82F04A-6C4C-7D6F-E193-9EDE6B333431}"/>
                </a:ext>
              </a:extLst>
            </p:cNvPr>
            <p:cNvSpPr txBox="1"/>
            <p:nvPr/>
          </p:nvSpPr>
          <p:spPr>
            <a:xfrm>
              <a:off x="7705376" y="2114265"/>
              <a:ext cx="22575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이름</a:t>
              </a:r>
              <a:endPara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F3403E-6239-18B4-C7DD-9D8E4F6E24B5}"/>
                </a:ext>
              </a:extLst>
            </p:cNvPr>
            <p:cNvSpPr txBox="1"/>
            <p:nvPr/>
          </p:nvSpPr>
          <p:spPr>
            <a:xfrm>
              <a:off x="4780852" y="3103213"/>
              <a:ext cx="22575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내용</a:t>
              </a:r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내용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“</a:t>
              </a:r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C6E2B6-68BC-8A99-84FB-40D13022F609}"/>
                </a:ext>
              </a:extLst>
            </p:cNvPr>
            <p:cNvSpPr txBox="1"/>
            <p:nvPr/>
          </p:nvSpPr>
          <p:spPr>
            <a:xfrm>
              <a:off x="7705376" y="3103213"/>
              <a:ext cx="22575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내용</a:t>
              </a:r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내용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“</a:t>
              </a:r>
              <a:endParaRPr lang="en-US" altLang="ko-KR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46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E1BAF8-A9FF-4902-AC6F-324F4C62C3E4}"/>
              </a:ext>
            </a:extLst>
          </p:cNvPr>
          <p:cNvSpPr/>
          <p:nvPr/>
        </p:nvSpPr>
        <p:spPr>
          <a:xfrm>
            <a:off x="0" y="-476250"/>
            <a:ext cx="314325" cy="314325"/>
          </a:xfrm>
          <a:prstGeom prst="rect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26E2A2-B773-48B1-E153-7B55D6662244}"/>
              </a:ext>
            </a:extLst>
          </p:cNvPr>
          <p:cNvSpPr/>
          <p:nvPr/>
        </p:nvSpPr>
        <p:spPr>
          <a:xfrm>
            <a:off x="404327" y="-470224"/>
            <a:ext cx="314325" cy="314325"/>
          </a:xfrm>
          <a:prstGeom prst="rect">
            <a:avLst/>
          </a:prstGeom>
          <a:solidFill>
            <a:srgbClr val="45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5444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B186D-5C91-F999-947A-21DC0E0072D9}"/>
              </a:ext>
            </a:extLst>
          </p:cNvPr>
          <p:cNvSpPr txBox="1"/>
          <p:nvPr/>
        </p:nvSpPr>
        <p:spPr>
          <a:xfrm>
            <a:off x="5183919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853F28-F663-A368-304C-9B4D969EA7DE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F20B5BA-B291-C1F7-DE2E-7B9FDE362C3A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2862007-B6C6-1213-95F1-9806B669E14E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3609503-DC4E-8C92-3CFA-CCB36964D193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895EB4-72A4-B4DE-F881-FE6BE8D68AE5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632C6FC-5F36-DBA5-CEAC-0F80A207EB6F}"/>
              </a:ext>
            </a:extLst>
          </p:cNvPr>
          <p:cNvGrpSpPr/>
          <p:nvPr/>
        </p:nvGrpSpPr>
        <p:grpSpPr>
          <a:xfrm>
            <a:off x="608624" y="1324951"/>
            <a:ext cx="5170064" cy="4666208"/>
            <a:chOff x="695151" y="1438073"/>
            <a:chExt cx="5170064" cy="466620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35BF1CF-6359-0670-654D-CF9D384640E3}"/>
                </a:ext>
              </a:extLst>
            </p:cNvPr>
            <p:cNvSpPr/>
            <p:nvPr/>
          </p:nvSpPr>
          <p:spPr>
            <a:xfrm>
              <a:off x="864790" y="1438073"/>
              <a:ext cx="5000425" cy="46656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BBE186-F71A-6270-A144-B642D193EB2E}"/>
                </a:ext>
              </a:extLst>
            </p:cNvPr>
            <p:cNvSpPr/>
            <p:nvPr/>
          </p:nvSpPr>
          <p:spPr>
            <a:xfrm>
              <a:off x="1034429" y="4315801"/>
              <a:ext cx="4830786" cy="1786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1B920660-50E3-190D-B5CF-1F555C02D514}"/>
                </a:ext>
              </a:extLst>
            </p:cNvPr>
            <p:cNvSpPr/>
            <p:nvPr/>
          </p:nvSpPr>
          <p:spPr>
            <a:xfrm>
              <a:off x="864790" y="4317426"/>
              <a:ext cx="2820023" cy="1786855"/>
            </a:xfrm>
            <a:prstGeom prst="homePlate">
              <a:avLst>
                <a:gd name="adj" fmla="val 34038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ED75F3-03DE-4D0A-00F6-02A9B4949658}"/>
                </a:ext>
              </a:extLst>
            </p:cNvPr>
            <p:cNvSpPr txBox="1"/>
            <p:nvPr/>
          </p:nvSpPr>
          <p:spPr>
            <a:xfrm>
              <a:off x="695151" y="4686006"/>
              <a:ext cx="286515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비교페이지</a:t>
              </a:r>
              <a:endPara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180000" indent="-180000" algn="ctr">
                <a:buFontTx/>
                <a:buChar char="-"/>
              </a:pPr>
              <a:r>
                <a:rPr lang="ko-KR" altLang="en-US" sz="120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어쩌구</a:t>
              </a:r>
              <a:endPara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D3F396-C9BB-9607-57A2-A74692B92BD4}"/>
                </a:ext>
              </a:extLst>
            </p:cNvPr>
            <p:cNvSpPr txBox="1"/>
            <p:nvPr/>
          </p:nvSpPr>
          <p:spPr>
            <a:xfrm>
              <a:off x="2437243" y="4793728"/>
              <a:ext cx="32793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와우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!</a:t>
              </a:r>
              <a:endPara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461B796-E14F-C97E-064C-7CF54A76F6D5}"/>
              </a:ext>
            </a:extLst>
          </p:cNvPr>
          <p:cNvGrpSpPr/>
          <p:nvPr/>
        </p:nvGrpSpPr>
        <p:grpSpPr>
          <a:xfrm>
            <a:off x="6410504" y="1323908"/>
            <a:ext cx="5003233" cy="4665626"/>
            <a:chOff x="6323977" y="1438073"/>
            <a:chExt cx="5003233" cy="466562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9803D9F-57DE-AEAF-3817-B8FA030E55EB}"/>
                </a:ext>
              </a:extLst>
            </p:cNvPr>
            <p:cNvSpPr/>
            <p:nvPr/>
          </p:nvSpPr>
          <p:spPr>
            <a:xfrm>
              <a:off x="6326785" y="1438073"/>
              <a:ext cx="5000425" cy="46656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C4FB3D-6B6A-031B-736D-6199D6200058}"/>
                </a:ext>
              </a:extLst>
            </p:cNvPr>
            <p:cNvSpPr/>
            <p:nvPr/>
          </p:nvSpPr>
          <p:spPr>
            <a:xfrm>
              <a:off x="8170314" y="2347030"/>
              <a:ext cx="1673329" cy="1673329"/>
            </a:xfrm>
            <a:prstGeom prst="roundRect">
              <a:avLst>
                <a:gd name="adj" fmla="val 227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C047C9A-4598-C635-FE3C-B7307D033057}"/>
                </a:ext>
              </a:extLst>
            </p:cNvPr>
            <p:cNvSpPr/>
            <p:nvPr/>
          </p:nvSpPr>
          <p:spPr>
            <a:xfrm>
              <a:off x="6437151" y="4278469"/>
              <a:ext cx="4890059" cy="1786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2E9AB871-BD04-5485-DA7D-12B6EB0B9F53}"/>
                </a:ext>
              </a:extLst>
            </p:cNvPr>
            <p:cNvSpPr/>
            <p:nvPr/>
          </p:nvSpPr>
          <p:spPr>
            <a:xfrm>
              <a:off x="6323977" y="4315800"/>
              <a:ext cx="2820023" cy="1786855"/>
            </a:xfrm>
            <a:prstGeom prst="homePlate">
              <a:avLst>
                <a:gd name="adj" fmla="val 3403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45A8E9-00A7-ACEA-611C-EE10242CD6A1}"/>
                </a:ext>
              </a:extLst>
            </p:cNvPr>
            <p:cNvSpPr txBox="1"/>
            <p:nvPr/>
          </p:nvSpPr>
          <p:spPr>
            <a:xfrm>
              <a:off x="6323977" y="4501340"/>
              <a:ext cx="2568993" cy="49244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비교페이지</a:t>
              </a:r>
              <a:endPara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80000" algn="ctr">
                <a:buFontTx/>
                <a:buChar char="-"/>
              </a:pPr>
              <a:r>
                <a:rPr lang="ko-KR" altLang="en-US" sz="120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어쩌구</a:t>
              </a:r>
              <a:endPara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99BB3A-BAE6-F91B-8DE4-1A7CF9DA3A05}"/>
                </a:ext>
              </a:extLst>
            </p:cNvPr>
            <p:cNvSpPr txBox="1"/>
            <p:nvPr/>
          </p:nvSpPr>
          <p:spPr>
            <a:xfrm>
              <a:off x="7878175" y="4978394"/>
              <a:ext cx="32793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와우</a:t>
              </a:r>
              <a:r>
                <a: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!</a:t>
              </a:r>
              <a:endPara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03053C-1E6B-DB80-E7A3-06991F00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DC050-A70F-DA2B-725B-E83E8CFC9214}"/>
              </a:ext>
            </a:extLst>
          </p:cNvPr>
          <p:cNvSpPr/>
          <p:nvPr/>
        </p:nvSpPr>
        <p:spPr>
          <a:xfrm>
            <a:off x="1755168" y="1993392"/>
            <a:ext cx="3054096" cy="1547563"/>
          </a:xfrm>
          <a:prstGeom prst="rect">
            <a:avLst/>
          </a:prstGeom>
          <a:solidFill>
            <a:schemeClr val="bg1"/>
          </a:solidFill>
          <a:ln>
            <a:solidFill>
              <a:srgbClr val="45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241FD8-3EBB-D0A6-6D3E-C2C39EFE192B}"/>
              </a:ext>
            </a:extLst>
          </p:cNvPr>
          <p:cNvSpPr/>
          <p:nvPr/>
        </p:nvSpPr>
        <p:spPr>
          <a:xfrm>
            <a:off x="7386476" y="1993392"/>
            <a:ext cx="3054096" cy="1547563"/>
          </a:xfrm>
          <a:prstGeom prst="rect">
            <a:avLst/>
          </a:prstGeom>
          <a:solidFill>
            <a:schemeClr val="bg1"/>
          </a:solidFill>
          <a:ln>
            <a:solidFill>
              <a:srgbClr val="45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250520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01217-968F-2DC1-7062-A8BAC4AA408D}"/>
              </a:ext>
            </a:extLst>
          </p:cNvPr>
          <p:cNvSpPr txBox="1"/>
          <p:nvPr/>
        </p:nvSpPr>
        <p:spPr>
          <a:xfrm>
            <a:off x="5183919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C36DC5F-C219-E9DD-6AF1-31BFB8A7DBF7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6EDA8EC-BD45-6A00-0893-E1C973309850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D7DCD5-C004-2FC2-5C13-15DB4320F8E6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8A2E5A-4E9A-A027-CF12-4E6795EA1669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D9AACB2-008E-CBD7-95E2-B832842E93FA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2396A-1CA6-D3B4-D92F-626E17EA459E}"/>
              </a:ext>
            </a:extLst>
          </p:cNvPr>
          <p:cNvSpPr txBox="1"/>
          <p:nvPr/>
        </p:nvSpPr>
        <p:spPr>
          <a:xfrm>
            <a:off x="2992167" y="954574"/>
            <a:ext cx="62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154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PPT </a:t>
            </a:r>
            <a:r>
              <a:rPr lang="ko-KR" altLang="en-US" sz="2400" dirty="0">
                <a:solidFill>
                  <a:srgbClr val="9154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템플릿입니다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3ECE243-4227-729D-DD65-DBFD4B2077D6}"/>
              </a:ext>
            </a:extLst>
          </p:cNvPr>
          <p:cNvGrpSpPr/>
          <p:nvPr/>
        </p:nvGrpSpPr>
        <p:grpSpPr>
          <a:xfrm>
            <a:off x="767440" y="1892270"/>
            <a:ext cx="10654309" cy="3047543"/>
            <a:chOff x="624130" y="1892270"/>
            <a:chExt cx="10654309" cy="304754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6205729-0495-C671-E2CB-88E054C780A9}"/>
                </a:ext>
              </a:extLst>
            </p:cNvPr>
            <p:cNvGrpSpPr/>
            <p:nvPr/>
          </p:nvGrpSpPr>
          <p:grpSpPr>
            <a:xfrm>
              <a:off x="5183919" y="1892270"/>
              <a:ext cx="6094520" cy="3047543"/>
              <a:chOff x="5259280" y="1991475"/>
              <a:chExt cx="6094520" cy="3047543"/>
            </a:xfrm>
          </p:grpSpPr>
          <p:sp>
            <p:nvSpPr>
              <p:cNvPr id="20" name="말풍선: 모서리가 둥근 사각형 19">
                <a:extLst>
                  <a:ext uri="{FF2B5EF4-FFF2-40B4-BE49-F238E27FC236}">
                    <a16:creationId xmlns:a16="http://schemas.microsoft.com/office/drawing/2014/main" id="{BB894028-3BF1-202D-48A1-82F0BD5C8455}"/>
                  </a:ext>
                </a:extLst>
              </p:cNvPr>
              <p:cNvSpPr/>
              <p:nvPr/>
            </p:nvSpPr>
            <p:spPr>
              <a:xfrm>
                <a:off x="6785065" y="1991475"/>
                <a:ext cx="4486098" cy="1244345"/>
              </a:xfrm>
              <a:prstGeom prst="wedgeRoundRectCallout">
                <a:avLst>
                  <a:gd name="adj1" fmla="val 39240"/>
                  <a:gd name="adj2" fmla="val 59046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4375B2-3A9C-4DE3-689F-6E3F7012204A}"/>
                  </a:ext>
                </a:extLst>
              </p:cNvPr>
              <p:cNvSpPr txBox="1"/>
              <p:nvPr/>
            </p:nvSpPr>
            <p:spPr>
              <a:xfrm>
                <a:off x="6715351" y="2167371"/>
                <a:ext cx="4625525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b="0" i="0" dirty="0">
                    <a:solidFill>
                      <a:srgbClr val="454449"/>
                    </a:solidFill>
                    <a:effectLst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인용</a:t>
                </a:r>
                <a:endParaRPr lang="ko-KR" altLang="en-US" sz="1300" dirty="0">
                  <a:solidFill>
                    <a:srgbClr val="454449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21" name="말풍선: 모서리가 둥근 사각형 20">
                <a:extLst>
                  <a:ext uri="{FF2B5EF4-FFF2-40B4-BE49-F238E27FC236}">
                    <a16:creationId xmlns:a16="http://schemas.microsoft.com/office/drawing/2014/main" id="{0EE8A7A5-4D88-34BB-30B5-E3603370BF68}"/>
                  </a:ext>
                </a:extLst>
              </p:cNvPr>
              <p:cNvSpPr/>
              <p:nvPr/>
            </p:nvSpPr>
            <p:spPr>
              <a:xfrm flipH="1">
                <a:off x="6785065" y="3524853"/>
                <a:ext cx="4486098" cy="1244345"/>
              </a:xfrm>
              <a:prstGeom prst="wedgeRoundRectCallout">
                <a:avLst>
                  <a:gd name="adj1" fmla="val 39240"/>
                  <a:gd name="adj2" fmla="val 59046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FB2A2F-09A7-1BFF-F17B-7B7E2A666283}"/>
                  </a:ext>
                </a:extLst>
              </p:cNvPr>
              <p:cNvSpPr txBox="1"/>
              <p:nvPr/>
            </p:nvSpPr>
            <p:spPr>
              <a:xfrm>
                <a:off x="6803032" y="3731527"/>
                <a:ext cx="446813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300" b="0" i="0">
                    <a:solidFill>
                      <a:srgbClr val="454449"/>
                    </a:solidFill>
                    <a:effectLst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r>
                  <a:rPr lang="ko-KR" altLang="en-US" sz="1200" dirty="0"/>
                  <a:t>인용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CD83CE-8528-717C-F26E-0ADDA4184E5F}"/>
                  </a:ext>
                </a:extLst>
              </p:cNvPr>
              <p:cNvSpPr txBox="1"/>
              <p:nvPr/>
            </p:nvSpPr>
            <p:spPr>
              <a:xfrm>
                <a:off x="5259280" y="4808186"/>
                <a:ext cx="609452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r">
                  <a:defRPr sz="900">
                    <a:solidFill>
                      <a:schemeClr val="bg2">
                        <a:lumMod val="7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r>
                  <a:rPr lang="ko-KR" altLang="en-US" dirty="0"/>
                  <a:t>출처 </a:t>
                </a:r>
                <a:r>
                  <a:rPr lang="en-US" altLang="ko-KR" dirty="0"/>
                  <a:t>:</a:t>
                </a:r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25AC96-BCB1-321D-1945-600F76CD67D1}"/>
                  </a:ext>
                </a:extLst>
              </p:cNvPr>
              <p:cNvSpPr txBox="1"/>
              <p:nvPr/>
            </p:nvSpPr>
            <p:spPr>
              <a:xfrm>
                <a:off x="6785064" y="3258030"/>
                <a:ext cx="4568735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r">
                  <a:defRPr sz="900">
                    <a:solidFill>
                      <a:schemeClr val="bg2">
                        <a:lumMod val="7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lvl1pPr>
              </a:lstStyle>
              <a:p>
                <a:pPr algn="l"/>
                <a:r>
                  <a:rPr lang="ko-KR" altLang="en-US" dirty="0"/>
                  <a:t>출처 </a:t>
                </a:r>
                <a:r>
                  <a:rPr lang="en-US" altLang="ko-KR" dirty="0"/>
                  <a:t>:</a:t>
                </a:r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0C9AB3A-425F-86C1-AC6D-8C7A2F24B42F}"/>
                </a:ext>
              </a:extLst>
            </p:cNvPr>
            <p:cNvGrpSpPr/>
            <p:nvPr/>
          </p:nvGrpSpPr>
          <p:grpSpPr>
            <a:xfrm>
              <a:off x="624130" y="1933430"/>
              <a:ext cx="5519665" cy="2965223"/>
              <a:chOff x="735002" y="1862066"/>
              <a:chExt cx="5519665" cy="2965223"/>
            </a:xfrm>
          </p:grpSpPr>
          <p:sp>
            <p:nvSpPr>
              <p:cNvPr id="23" name="Google Shape;236;p35">
                <a:extLst>
                  <a:ext uri="{FF2B5EF4-FFF2-40B4-BE49-F238E27FC236}">
                    <a16:creationId xmlns:a16="http://schemas.microsoft.com/office/drawing/2014/main" id="{04601909-2E1D-BD80-48E9-315D78B868F1}"/>
                  </a:ext>
                </a:extLst>
              </p:cNvPr>
              <p:cNvSpPr/>
              <p:nvPr/>
            </p:nvSpPr>
            <p:spPr>
              <a:xfrm rot="21446584">
                <a:off x="735002" y="1862066"/>
                <a:ext cx="4692507" cy="969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76200" dir="2700000" sx="97000" sy="97000" algn="ctr" rotWithShape="0">
                  <a:srgbClr val="000000">
                    <a:alpha val="49410"/>
                  </a:srgbClr>
                </a:outerShdw>
              </a:effectLst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400"/>
                </a:pPr>
                <a:endParaRPr sz="1867" dirty="0">
                  <a:solidFill>
                    <a:srgbClr val="FFFFFF"/>
                  </a:solidFill>
                  <a:ea typeface="아리따-돋움4.0(OTF)-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64DFEC7-64C7-C124-957A-3F29E7D3C0D9}"/>
                  </a:ext>
                </a:extLst>
              </p:cNvPr>
              <p:cNvSpPr/>
              <p:nvPr/>
            </p:nvSpPr>
            <p:spPr>
              <a:xfrm rot="21446584">
                <a:off x="736820" y="1862194"/>
                <a:ext cx="4684932" cy="324821"/>
              </a:xfrm>
              <a:prstGeom prst="rect">
                <a:avLst/>
              </a:prstGeom>
              <a:solidFill>
                <a:srgbClr val="45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종합일보</a:t>
                </a:r>
              </a:p>
            </p:txBody>
          </p:sp>
          <p:sp>
            <p:nvSpPr>
              <p:cNvPr id="30" name="Google Shape;236;p35">
                <a:extLst>
                  <a:ext uri="{FF2B5EF4-FFF2-40B4-BE49-F238E27FC236}">
                    <a16:creationId xmlns:a16="http://schemas.microsoft.com/office/drawing/2014/main" id="{C7428928-29A2-C71A-A118-43B8CFC58285}"/>
                  </a:ext>
                </a:extLst>
              </p:cNvPr>
              <p:cNvSpPr/>
              <p:nvPr/>
            </p:nvSpPr>
            <p:spPr>
              <a:xfrm>
                <a:off x="1562160" y="2858524"/>
                <a:ext cx="4692507" cy="969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76200" dir="2700000" sx="97000" sy="97000" algn="ctr" rotWithShape="0">
                  <a:srgbClr val="000000">
                    <a:alpha val="49410"/>
                  </a:srgbClr>
                </a:outerShdw>
              </a:effectLst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400"/>
                </a:pPr>
                <a:endParaRPr sz="1867" dirty="0">
                  <a:solidFill>
                    <a:srgbClr val="FFFFFF"/>
                  </a:solidFill>
                  <a:ea typeface="아리따-돋움4.0(OTF)-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3C0E2FA-A6A3-E719-4B8F-F4834750D10A}"/>
                  </a:ext>
                </a:extLst>
              </p:cNvPr>
              <p:cNvSpPr/>
              <p:nvPr/>
            </p:nvSpPr>
            <p:spPr>
              <a:xfrm>
                <a:off x="1562164" y="2858714"/>
                <a:ext cx="4692503" cy="324821"/>
              </a:xfrm>
              <a:prstGeom prst="rect">
                <a:avLst/>
              </a:prstGeom>
              <a:solidFill>
                <a:srgbClr val="45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어쩌구뉴스</a:t>
                </a:r>
                <a:endPara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4" name="Google Shape;236;p35">
                <a:extLst>
                  <a:ext uri="{FF2B5EF4-FFF2-40B4-BE49-F238E27FC236}">
                    <a16:creationId xmlns:a16="http://schemas.microsoft.com/office/drawing/2014/main" id="{4DD65EE7-0725-4747-B7E7-3214245312E7}"/>
                  </a:ext>
                </a:extLst>
              </p:cNvPr>
              <p:cNvSpPr/>
              <p:nvPr/>
            </p:nvSpPr>
            <p:spPr>
              <a:xfrm rot="21413194">
                <a:off x="861053" y="3858243"/>
                <a:ext cx="4692507" cy="969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76200" dir="2700000" sx="97000" sy="97000" algn="ctr" rotWithShape="0">
                  <a:srgbClr val="000000">
                    <a:alpha val="49410"/>
                  </a:srgbClr>
                </a:outerShdw>
              </a:effectLst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400"/>
                </a:pPr>
                <a:endParaRPr sz="1867" dirty="0">
                  <a:solidFill>
                    <a:srgbClr val="FFFFFF"/>
                  </a:solidFill>
                  <a:ea typeface="아리따-돋움4.0(OTF)-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53C8380-34DB-C7C6-C70E-2EE061712A5D}"/>
                  </a:ext>
                </a:extLst>
              </p:cNvPr>
              <p:cNvSpPr/>
              <p:nvPr/>
            </p:nvSpPr>
            <p:spPr>
              <a:xfrm rot="21413194">
                <a:off x="863263" y="3858369"/>
                <a:ext cx="4691255" cy="324821"/>
              </a:xfrm>
              <a:prstGeom prst="rect">
                <a:avLst/>
              </a:prstGeom>
              <a:solidFill>
                <a:srgbClr val="45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저쩌구뉴스</a:t>
                </a:r>
                <a:endPara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6F1425A-7135-7501-B66A-4B6F82F1DA49}"/>
              </a:ext>
            </a:extLst>
          </p:cNvPr>
          <p:cNvSpPr txBox="1"/>
          <p:nvPr/>
        </p:nvSpPr>
        <p:spPr>
          <a:xfrm>
            <a:off x="3152036" y="5388128"/>
            <a:ext cx="5885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설명</a:t>
            </a:r>
            <a:endParaRPr lang="en-US" altLang="ko-KR" dirty="0">
              <a:solidFill>
                <a:srgbClr val="45444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9154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설명</a:t>
            </a:r>
            <a:endParaRPr lang="en-US" altLang="ko-KR" dirty="0">
              <a:solidFill>
                <a:srgbClr val="9154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C495B7-B959-4023-B77B-D94C116E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AE4C0-C8F0-4B49-B7EE-EAF3F426EF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2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9F78BC8-DA58-1844-9C5D-2B95BF3D2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21855"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674CEE-79B7-F89A-00D6-AE4332BD47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0C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8E910E-C559-0791-D6EC-6F029B64B98C}"/>
              </a:ext>
            </a:extLst>
          </p:cNvPr>
          <p:cNvSpPr/>
          <p:nvPr/>
        </p:nvSpPr>
        <p:spPr>
          <a:xfrm>
            <a:off x="4597528" y="3106371"/>
            <a:ext cx="1462086" cy="461665"/>
          </a:xfrm>
          <a:prstGeom prst="rect">
            <a:avLst/>
          </a:prstGeom>
          <a:gradFill>
            <a:gsLst>
              <a:gs pos="0">
                <a:srgbClr val="AB7DFF"/>
              </a:gs>
              <a:gs pos="100000">
                <a:srgbClr val="9154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8DCDE-75B0-23EB-EEA8-6668DFC51A0E}"/>
              </a:ext>
            </a:extLst>
          </p:cNvPr>
          <p:cNvSpPr txBox="1"/>
          <p:nvPr/>
        </p:nvSpPr>
        <p:spPr>
          <a:xfrm>
            <a:off x="1358673" y="2469106"/>
            <a:ext cx="9474654" cy="114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강조페이지</a:t>
            </a:r>
            <a:endParaRPr lang="en-US" altLang="ko-KR" sz="2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강조문구 </a:t>
            </a:r>
            <a:r>
              <a:rPr lang="ko-KR" altLang="en-US" sz="32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그냥문구</a:t>
            </a:r>
            <a:endParaRPr lang="ko-KR" altLang="en-US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63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allenge The Risks Of Success And Failure Stock Illustration - Download  Image Now - Loss, Making Money, Moving Down - iStock">
            <a:extLst>
              <a:ext uri="{FF2B5EF4-FFF2-40B4-BE49-F238E27FC236}">
                <a16:creationId xmlns:a16="http://schemas.microsoft.com/office/drawing/2014/main" id="{87B072AB-252E-E9D2-4716-3E5799E9A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26" b="444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FF8563-D82F-B125-299A-01CA576FEF59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rgbClr val="040C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5537F-F1A4-475A-BB15-87F19F783E94}"/>
              </a:ext>
            </a:extLst>
          </p:cNvPr>
          <p:cNvSpPr txBox="1"/>
          <p:nvPr/>
        </p:nvSpPr>
        <p:spPr>
          <a:xfrm>
            <a:off x="1412895" y="2939634"/>
            <a:ext cx="936621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200" dirty="0">
                <a:solidFill>
                  <a:srgbClr val="FFF6E7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강조페이지</a:t>
            </a:r>
            <a:endParaRPr lang="en-US" altLang="ko-KR" sz="3200" dirty="0">
              <a:solidFill>
                <a:srgbClr val="FFF6E7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3200" dirty="0">
                <a:solidFill>
                  <a:srgbClr val="FFF6E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강조문구</a:t>
            </a:r>
            <a:endParaRPr lang="en-US" altLang="ko-KR" sz="3200" dirty="0">
              <a:solidFill>
                <a:srgbClr val="FFF6E7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53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22258D-9F26-E5DC-CC52-8810A31904EB}"/>
              </a:ext>
            </a:extLst>
          </p:cNvPr>
          <p:cNvSpPr/>
          <p:nvPr/>
        </p:nvSpPr>
        <p:spPr>
          <a:xfrm>
            <a:off x="1499041" y="4361461"/>
            <a:ext cx="1143512" cy="461665"/>
          </a:xfrm>
          <a:prstGeom prst="rect">
            <a:avLst/>
          </a:prstGeom>
          <a:gradFill>
            <a:gsLst>
              <a:gs pos="0">
                <a:srgbClr val="AB7DFF"/>
              </a:gs>
              <a:gs pos="100000">
                <a:srgbClr val="9154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263EC-67A1-CC36-3F43-6A915842F639}"/>
              </a:ext>
            </a:extLst>
          </p:cNvPr>
          <p:cNvSpPr txBox="1"/>
          <p:nvPr/>
        </p:nvSpPr>
        <p:spPr>
          <a:xfrm>
            <a:off x="1967007" y="939665"/>
            <a:ext cx="8255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9154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PPT </a:t>
            </a:r>
            <a:r>
              <a:rPr lang="ko-KR" altLang="en-US" sz="2400" dirty="0">
                <a:solidFill>
                  <a:srgbClr val="9154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템플릿입니다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AFF14E-A914-BC74-0B70-4CC00AF99A8C}"/>
              </a:ext>
            </a:extLst>
          </p:cNvPr>
          <p:cNvSpPr/>
          <p:nvPr/>
        </p:nvSpPr>
        <p:spPr>
          <a:xfrm>
            <a:off x="1115836" y="1957928"/>
            <a:ext cx="3114552" cy="415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45444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1A8F1-9577-7858-E278-99305B33FDC9}"/>
              </a:ext>
            </a:extLst>
          </p:cNvPr>
          <p:cNvSpPr txBox="1"/>
          <p:nvPr/>
        </p:nvSpPr>
        <p:spPr>
          <a:xfrm>
            <a:off x="1490163" y="4323860"/>
            <a:ext cx="38945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i="0" dirty="0">
                <a:solidFill>
                  <a:schemeClr val="bg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중요</a:t>
            </a:r>
            <a:br>
              <a:rPr lang="en-US" altLang="ko-KR" sz="1400" b="0" i="0" dirty="0">
                <a:solidFill>
                  <a:srgbClr val="1E1E1E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200" b="0" i="0" dirty="0">
                <a:solidFill>
                  <a:srgbClr val="1E1E1E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 b="0" i="0" dirty="0">
                <a:solidFill>
                  <a:srgbClr val="1E1E1E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</a:t>
            </a:r>
            <a:endParaRPr lang="en-US" altLang="ko-KR" sz="1000" b="0" i="0" dirty="0">
              <a:solidFill>
                <a:srgbClr val="1E1E1E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61108" y="5996051"/>
            <a:ext cx="220410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D1E7A-A954-3467-C855-4439AAB18DCF}"/>
              </a:ext>
            </a:extLst>
          </p:cNvPr>
          <p:cNvSpPr txBox="1"/>
          <p:nvPr/>
        </p:nvSpPr>
        <p:spPr>
          <a:xfrm>
            <a:off x="5459440" y="478543"/>
            <a:ext cx="1270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  <a:endParaRPr lang="ko-KR" altLang="en-US" sz="900" dirty="0">
              <a:solidFill>
                <a:srgbClr val="9154FF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A2F6B9-BC76-4DD7-E0AD-829631B91577}"/>
              </a:ext>
            </a:extLst>
          </p:cNvPr>
          <p:cNvSpPr/>
          <p:nvPr/>
        </p:nvSpPr>
        <p:spPr>
          <a:xfrm>
            <a:off x="6048456" y="389087"/>
            <a:ext cx="92280" cy="92280"/>
          </a:xfrm>
          <a:prstGeom prst="ellipse">
            <a:avLst/>
          </a:prstGeom>
          <a:solidFill>
            <a:srgbClr val="91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F8E13C-9A2B-F1BF-8F73-A7E0DF0E1D97}"/>
              </a:ext>
            </a:extLst>
          </p:cNvPr>
          <p:cNvSpPr/>
          <p:nvPr/>
        </p:nvSpPr>
        <p:spPr>
          <a:xfrm>
            <a:off x="5772935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FF2F8B-C765-B5D4-3199-DFA4B04D65BF}"/>
              </a:ext>
            </a:extLst>
          </p:cNvPr>
          <p:cNvSpPr/>
          <p:nvPr/>
        </p:nvSpPr>
        <p:spPr>
          <a:xfrm>
            <a:off x="5497414" y="386263"/>
            <a:ext cx="92280" cy="9228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154FF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C0CDE74-1B01-68FF-0099-4969C066DCAA}"/>
              </a:ext>
            </a:extLst>
          </p:cNvPr>
          <p:cNvSpPr/>
          <p:nvPr/>
        </p:nvSpPr>
        <p:spPr>
          <a:xfrm>
            <a:off x="6323977" y="389087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DB950A8-4949-7D37-A5FC-DD244D02DBCD}"/>
              </a:ext>
            </a:extLst>
          </p:cNvPr>
          <p:cNvSpPr/>
          <p:nvPr/>
        </p:nvSpPr>
        <p:spPr>
          <a:xfrm>
            <a:off x="6599498" y="386263"/>
            <a:ext cx="92280" cy="922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슬라이드 번호 개체 틀 46">
            <a:extLst>
              <a:ext uri="{FF2B5EF4-FFF2-40B4-BE49-F238E27FC236}">
                <a16:creationId xmlns:a16="http://schemas.microsoft.com/office/drawing/2014/main" id="{6755D8AC-1C9A-6C8D-FCFF-9624A565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968" y="6356349"/>
            <a:ext cx="2743200" cy="365125"/>
          </a:xfrm>
        </p:spPr>
        <p:txBody>
          <a:bodyPr/>
          <a:lstStyle/>
          <a:p>
            <a:fld id="{653AE4C0-C8F0-4B49-B7EE-EAF3F426EFC5}" type="slidenum">
              <a:rPr lang="ko-KR" altLang="en-US" sz="1000" smtClean="0">
                <a:solidFill>
                  <a:srgbClr val="9154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9</a:t>
            </a:fld>
            <a:endParaRPr lang="ko-KR" altLang="en-US" sz="1000" dirty="0">
              <a:solidFill>
                <a:srgbClr val="9154F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612D01-36A3-8F7F-09DF-E26A084698A5}"/>
              </a:ext>
            </a:extLst>
          </p:cNvPr>
          <p:cNvSpPr/>
          <p:nvPr/>
        </p:nvSpPr>
        <p:spPr>
          <a:xfrm>
            <a:off x="889277" y="1585106"/>
            <a:ext cx="4857137" cy="415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4544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1) </a:t>
            </a:r>
            <a:r>
              <a:rPr lang="ko-KR" altLang="en-US" sz="1400" dirty="0">
                <a:solidFill>
                  <a:srgbClr val="4544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내용</a:t>
            </a:r>
          </a:p>
        </p:txBody>
      </p:sp>
      <p:sp>
        <p:nvSpPr>
          <p:cNvPr id="4" name="순서도: 문서 3">
            <a:extLst>
              <a:ext uri="{FF2B5EF4-FFF2-40B4-BE49-F238E27FC236}">
                <a16:creationId xmlns:a16="http://schemas.microsoft.com/office/drawing/2014/main" id="{F73DF879-DA6A-FD1E-FBE0-7A43FA2CBABA}"/>
              </a:ext>
            </a:extLst>
          </p:cNvPr>
          <p:cNvSpPr/>
          <p:nvPr/>
        </p:nvSpPr>
        <p:spPr>
          <a:xfrm>
            <a:off x="6416257" y="2315573"/>
            <a:ext cx="4764857" cy="1673521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075A9D36-1AAA-5BED-5AFE-01C655B0EB24}"/>
              </a:ext>
            </a:extLst>
          </p:cNvPr>
          <p:cNvSpPr/>
          <p:nvPr/>
        </p:nvSpPr>
        <p:spPr>
          <a:xfrm>
            <a:off x="6416257" y="4281176"/>
            <a:ext cx="4857137" cy="1673521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13955C-C3DD-57E5-0366-17F7061194C9}"/>
              </a:ext>
            </a:extLst>
          </p:cNvPr>
          <p:cNvSpPr txBox="1"/>
          <p:nvPr/>
        </p:nvSpPr>
        <p:spPr>
          <a:xfrm>
            <a:off x="6685418" y="4561056"/>
            <a:ext cx="4364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기사인용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CCD20B-AE3B-9F9D-D8BD-214161B7D54A}"/>
              </a:ext>
            </a:extLst>
          </p:cNvPr>
          <p:cNvSpPr/>
          <p:nvPr/>
        </p:nvSpPr>
        <p:spPr>
          <a:xfrm>
            <a:off x="6323977" y="1585106"/>
            <a:ext cx="4857137" cy="415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4544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2) </a:t>
            </a:r>
            <a:r>
              <a:rPr lang="ko-KR" altLang="en-US" sz="1400" dirty="0">
                <a:solidFill>
                  <a:srgbClr val="45444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멀티 페르소나</a:t>
            </a:r>
          </a:p>
        </p:txBody>
      </p:sp>
      <p:sp>
        <p:nvSpPr>
          <p:cNvPr id="23" name="Google Shape;236;p35">
            <a:extLst>
              <a:ext uri="{FF2B5EF4-FFF2-40B4-BE49-F238E27FC236}">
                <a16:creationId xmlns:a16="http://schemas.microsoft.com/office/drawing/2014/main" id="{01034043-BD15-935E-5C85-177B6657833A}"/>
              </a:ext>
            </a:extLst>
          </p:cNvPr>
          <p:cNvSpPr/>
          <p:nvPr/>
        </p:nvSpPr>
        <p:spPr>
          <a:xfrm>
            <a:off x="1311035" y="2449669"/>
            <a:ext cx="4435379" cy="1653122"/>
          </a:xfrm>
          <a:prstGeom prst="rect">
            <a:avLst/>
          </a:prstGeom>
          <a:solidFill>
            <a:srgbClr val="E8E5E2"/>
          </a:solidFill>
          <a:ln>
            <a:noFill/>
          </a:ln>
          <a:effectLst>
            <a:outerShdw blurRad="76200" dist="76200" dir="2700000" sx="97000" sy="97000" algn="ctr" rotWithShape="0">
              <a:srgbClr val="000000">
                <a:alpha val="49410"/>
              </a:srgb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altLang="ko-KR" sz="1600" i="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sz="1600" i="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소제목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</a:p>
          <a:p>
            <a:pPr algn="ctr"/>
            <a:r>
              <a:rPr lang="en-US" altLang="ko-KR" sz="1200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  <a:p>
            <a:pPr algn="ctr"/>
            <a:endParaRPr lang="en-US" altLang="ko-KR" sz="1200" b="1" i="0" dirty="0">
              <a:solidFill>
                <a:schemeClr val="tx1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1200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br>
              <a:rPr lang="en-US" altLang="ko-KR" sz="9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400" i="0" dirty="0">
                <a:solidFill>
                  <a:schemeClr val="tx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중요내용</a:t>
            </a:r>
            <a:endParaRPr lang="en-US" altLang="ko-KR" sz="1400" i="0" dirty="0">
              <a:solidFill>
                <a:schemeClr val="tx1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400" i="0" dirty="0" err="1">
                <a:solidFill>
                  <a:schemeClr val="tx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그냥내용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4" name="Google Shape;238;p35">
            <a:extLst>
              <a:ext uri="{FF2B5EF4-FFF2-40B4-BE49-F238E27FC236}">
                <a16:creationId xmlns:a16="http://schemas.microsoft.com/office/drawing/2014/main" id="{B8A6C72F-06DE-2B5E-2C3B-4C0349DD334B}"/>
              </a:ext>
            </a:extLst>
          </p:cNvPr>
          <p:cNvCxnSpPr>
            <a:cxnSpLocks/>
          </p:cNvCxnSpPr>
          <p:nvPr/>
        </p:nvCxnSpPr>
        <p:spPr>
          <a:xfrm>
            <a:off x="1406491" y="2961248"/>
            <a:ext cx="4244467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917DE2-C62D-40B9-FFCE-47BB040C0E67}"/>
              </a:ext>
            </a:extLst>
          </p:cNvPr>
          <p:cNvSpPr/>
          <p:nvPr/>
        </p:nvSpPr>
        <p:spPr>
          <a:xfrm>
            <a:off x="7271637" y="2474763"/>
            <a:ext cx="3054096" cy="1026639"/>
          </a:xfrm>
          <a:prstGeom prst="rect">
            <a:avLst/>
          </a:prstGeom>
          <a:solidFill>
            <a:schemeClr val="bg1"/>
          </a:solidFill>
          <a:ln>
            <a:solidFill>
              <a:srgbClr val="45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기사캡쳐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14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256</Words>
  <Application>Microsoft Office PowerPoint</Application>
  <PresentationFormat>와이드스크린</PresentationFormat>
  <Paragraphs>214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Pretendard light</vt:lpstr>
      <vt:lpstr>Arial</vt:lpstr>
      <vt:lpstr>Pretendard SemiBold</vt:lpstr>
      <vt:lpstr>Pretendard Medium</vt:lpstr>
      <vt:lpstr>Pretendard</vt:lpstr>
      <vt:lpstr>Pretendard ExtraBold</vt:lpstr>
      <vt:lpstr>Pretendard SemiBold</vt:lpstr>
      <vt:lpstr>맑은 고딕</vt:lpstr>
      <vt:lpstr>나눔스퀘어 Bold</vt:lpstr>
      <vt:lpstr>Pretendard light</vt:lpstr>
      <vt:lpstr>Pretendard ExtraLight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다정</dc:creator>
  <cp:lastModifiedBy>admin</cp:lastModifiedBy>
  <cp:revision>248</cp:revision>
  <cp:lastPrinted>2022-11-21T10:57:34Z</cp:lastPrinted>
  <dcterms:created xsi:type="dcterms:W3CDTF">2022-11-03T18:38:41Z</dcterms:created>
  <dcterms:modified xsi:type="dcterms:W3CDTF">2024-10-25T06:42:04Z</dcterms:modified>
</cp:coreProperties>
</file>